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9" r:id="rId3"/>
    <p:sldId id="273" r:id="rId4"/>
    <p:sldId id="290" r:id="rId5"/>
    <p:sldId id="275" r:id="rId6"/>
    <p:sldId id="288" r:id="rId7"/>
    <p:sldId id="289" r:id="rId8"/>
    <p:sldId id="277" r:id="rId9"/>
    <p:sldId id="297" r:id="rId10"/>
    <p:sldId id="265" r:id="rId11"/>
    <p:sldId id="293" r:id="rId12"/>
    <p:sldId id="294" r:id="rId13"/>
    <p:sldId id="295" r:id="rId14"/>
    <p:sldId id="262" r:id="rId15"/>
    <p:sldId id="296" r:id="rId16"/>
    <p:sldId id="29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072" autoAdjust="0"/>
    <p:restoredTop sz="94660"/>
  </p:normalViewPr>
  <p:slideViewPr>
    <p:cSldViewPr snapToGrid="0">
      <p:cViewPr>
        <p:scale>
          <a:sx n="78" d="100"/>
          <a:sy n="78" d="100"/>
        </p:scale>
        <p:origin x="67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CAFAA9-AE98-4ED1-BC11-22E7166B34EB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0065E33-20B5-4027-AD73-F9415A419BEF}">
      <dgm:prSet/>
      <dgm:spPr/>
      <dgm:t>
        <a:bodyPr/>
        <a:lstStyle/>
        <a:p>
          <a:r>
            <a:rPr lang="en-US" dirty="0"/>
            <a:t>1. Date, Number and Time</a:t>
          </a:r>
        </a:p>
      </dgm:t>
    </dgm:pt>
    <dgm:pt modelId="{B01518B7-6B71-4ABA-80BB-B38EF55AAE0E}" type="parTrans" cxnId="{6745C693-F92F-4BFA-BD2B-81323B8EC704}">
      <dgm:prSet/>
      <dgm:spPr/>
      <dgm:t>
        <a:bodyPr/>
        <a:lstStyle/>
        <a:p>
          <a:endParaRPr lang="en-US"/>
        </a:p>
      </dgm:t>
    </dgm:pt>
    <dgm:pt modelId="{3CC21F9F-18AB-4C9D-A3E2-C5BCA597349D}" type="sibTrans" cxnId="{6745C693-F92F-4BFA-BD2B-81323B8EC704}">
      <dgm:prSet/>
      <dgm:spPr/>
      <dgm:t>
        <a:bodyPr/>
        <a:lstStyle/>
        <a:p>
          <a:endParaRPr lang="en-US"/>
        </a:p>
      </dgm:t>
    </dgm:pt>
    <dgm:pt modelId="{755B58D6-28E4-4C44-ADBE-8C577886F56D}">
      <dgm:prSet/>
      <dgm:spPr/>
      <dgm:t>
        <a:bodyPr/>
        <a:lstStyle/>
        <a:p>
          <a:r>
            <a:rPr lang="en-US" dirty="0"/>
            <a:t>2.Countable and Uncountable Nouns</a:t>
          </a:r>
        </a:p>
      </dgm:t>
    </dgm:pt>
    <dgm:pt modelId="{C16802AF-0049-4ED6-8383-F10620A35977}" type="parTrans" cxnId="{4C859B4C-CF6C-4CCF-A511-2C30DDCDF741}">
      <dgm:prSet/>
      <dgm:spPr/>
      <dgm:t>
        <a:bodyPr/>
        <a:lstStyle/>
        <a:p>
          <a:endParaRPr lang="en-US"/>
        </a:p>
      </dgm:t>
    </dgm:pt>
    <dgm:pt modelId="{68AE49DF-80B5-4087-B8AA-101B45924FB6}" type="sibTrans" cxnId="{4C859B4C-CF6C-4CCF-A511-2C30DDCDF741}">
      <dgm:prSet/>
      <dgm:spPr/>
      <dgm:t>
        <a:bodyPr/>
        <a:lstStyle/>
        <a:p>
          <a:endParaRPr lang="en-US"/>
        </a:p>
      </dgm:t>
    </dgm:pt>
    <dgm:pt modelId="{EC5262E5-061E-43B8-BD51-10259F175AA9}" type="pres">
      <dgm:prSet presAssocID="{46CAFAA9-AE98-4ED1-BC11-22E7166B34E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9189476-174D-4999-9D16-9C7A6B34D5CB}" type="pres">
      <dgm:prSet presAssocID="{30065E33-20B5-4027-AD73-F9415A419BEF}" presName="node" presStyleLbl="node1" presStyleIdx="0" presStyleCnt="2" custLinFactNeighborY="651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CC5B54-C91E-4960-B287-636950FACC9F}" type="pres">
      <dgm:prSet presAssocID="{3CC21F9F-18AB-4C9D-A3E2-C5BCA597349D}" presName="sibTrans" presStyleCnt="0"/>
      <dgm:spPr/>
    </dgm:pt>
    <dgm:pt modelId="{DCBBA6EE-53BF-49EC-AB2B-19FD8F947696}" type="pres">
      <dgm:prSet presAssocID="{755B58D6-28E4-4C44-ADBE-8C577886F56D}" presName="node" presStyleLbl="node1" presStyleIdx="1" presStyleCnt="2" custLinFactNeighborX="6176" custLinFactNeighborY="5695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D3DF134-2E39-4352-B197-A1CFA5D86A12}" type="presOf" srcId="{46CAFAA9-AE98-4ED1-BC11-22E7166B34EB}" destId="{EC5262E5-061E-43B8-BD51-10259F175AA9}" srcOrd="0" destOrd="0" presId="urn:microsoft.com/office/officeart/2005/8/layout/default"/>
    <dgm:cxn modelId="{4C859B4C-CF6C-4CCF-A511-2C30DDCDF741}" srcId="{46CAFAA9-AE98-4ED1-BC11-22E7166B34EB}" destId="{755B58D6-28E4-4C44-ADBE-8C577886F56D}" srcOrd="1" destOrd="0" parTransId="{C16802AF-0049-4ED6-8383-F10620A35977}" sibTransId="{68AE49DF-80B5-4087-B8AA-101B45924FB6}"/>
    <dgm:cxn modelId="{7F2562B4-AC29-4288-8F22-DA9453AD37DC}" type="presOf" srcId="{30065E33-20B5-4027-AD73-F9415A419BEF}" destId="{C9189476-174D-4999-9D16-9C7A6B34D5CB}" srcOrd="0" destOrd="0" presId="urn:microsoft.com/office/officeart/2005/8/layout/default"/>
    <dgm:cxn modelId="{6745C693-F92F-4BFA-BD2B-81323B8EC704}" srcId="{46CAFAA9-AE98-4ED1-BC11-22E7166B34EB}" destId="{30065E33-20B5-4027-AD73-F9415A419BEF}" srcOrd="0" destOrd="0" parTransId="{B01518B7-6B71-4ABA-80BB-B38EF55AAE0E}" sibTransId="{3CC21F9F-18AB-4C9D-A3E2-C5BCA597349D}"/>
    <dgm:cxn modelId="{F0ECC41C-2DD5-4485-B517-16202E7C4915}" type="presOf" srcId="{755B58D6-28E4-4C44-ADBE-8C577886F56D}" destId="{DCBBA6EE-53BF-49EC-AB2B-19FD8F947696}" srcOrd="0" destOrd="0" presId="urn:microsoft.com/office/officeart/2005/8/layout/default"/>
    <dgm:cxn modelId="{1D879D14-F3D9-42E3-A206-239F86491875}" type="presParOf" srcId="{EC5262E5-061E-43B8-BD51-10259F175AA9}" destId="{C9189476-174D-4999-9D16-9C7A6B34D5CB}" srcOrd="0" destOrd="0" presId="urn:microsoft.com/office/officeart/2005/8/layout/default"/>
    <dgm:cxn modelId="{107F03FE-0CC3-4A47-A342-E94A1B87F686}" type="presParOf" srcId="{EC5262E5-061E-43B8-BD51-10259F175AA9}" destId="{B6CC5B54-C91E-4960-B287-636950FACC9F}" srcOrd="1" destOrd="0" presId="urn:microsoft.com/office/officeart/2005/8/layout/default"/>
    <dgm:cxn modelId="{5E5D3DAE-521A-4A5E-87CD-55197DED7566}" type="presParOf" srcId="{EC5262E5-061E-43B8-BD51-10259F175AA9}" destId="{DCBBA6EE-53BF-49EC-AB2B-19FD8F947696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189476-174D-4999-9D16-9C7A6B34D5CB}">
      <dsp:nvSpPr>
        <dsp:cNvPr id="0" name=""/>
        <dsp:cNvSpPr/>
      </dsp:nvSpPr>
      <dsp:spPr>
        <a:xfrm>
          <a:off x="662" y="1658966"/>
          <a:ext cx="2582279" cy="15493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1. Date, Number and Time</a:t>
          </a:r>
        </a:p>
      </dsp:txBody>
      <dsp:txXfrm>
        <a:off x="662" y="1658966"/>
        <a:ext cx="2582279" cy="1549367"/>
      </dsp:txXfrm>
    </dsp:sp>
    <dsp:sp modelId="{DCBBA6EE-53BF-49EC-AB2B-19FD8F947696}">
      <dsp:nvSpPr>
        <dsp:cNvPr id="0" name=""/>
        <dsp:cNvSpPr/>
      </dsp:nvSpPr>
      <dsp:spPr>
        <a:xfrm>
          <a:off x="2841832" y="1658966"/>
          <a:ext cx="2582279" cy="15493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/>
            <a:t>2.Countable and Uncountable Nouns</a:t>
          </a:r>
        </a:p>
      </dsp:txBody>
      <dsp:txXfrm>
        <a:off x="2841832" y="1658966"/>
        <a:ext cx="2582279" cy="15493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jpg>
</file>

<file path=ppt/media/image16.png>
</file>

<file path=ppt/media/image2.jpg>
</file>

<file path=ppt/media/image3.jp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2EC0E-B54A-4757-90C4-7372932CCB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9AD3A-6F1F-4452-A6D5-75775264F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30A2F-CBEC-478C-BF3B-5C1C8E149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76EAF-BE71-4C3B-8B51-D4E293C8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9BB96-5449-4130-B96E-450F18C57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82040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F11BD-511A-4E25-B3DA-6451194FB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8A8543-2E01-4286-B144-CB03531EAE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DDC02-77FC-4320-95B6-C2191A25A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AEF0B-DFCE-444E-BCE8-CA309D163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31F82-749B-4E27-81E5-C104152CA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92987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1D189E-4AB7-4959-93BD-EB8425E8D2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B47F0F-9537-425D-AC1B-C748D18E91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30B35-6476-4895-B917-97E026CB8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FDD39-0BB2-4CFD-B7A5-90C56FB72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12572-5C14-4625-A3EC-90B54DFEE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42839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asic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791D013D-3707-4464-BA9E-5F28EFB031A4}"/>
              </a:ext>
            </a:extLst>
          </p:cNvPr>
          <p:cNvGrpSpPr/>
          <p:nvPr userDrawn="1"/>
        </p:nvGrpSpPr>
        <p:grpSpPr>
          <a:xfrm>
            <a:off x="10417109" y="1"/>
            <a:ext cx="1789016" cy="6615108"/>
            <a:chOff x="7803307" y="0"/>
            <a:chExt cx="1341762" cy="4961331"/>
          </a:xfrm>
        </p:grpSpPr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3EF56DFC-52A8-4A8A-8BA1-F22EA008DC50}"/>
                </a:ext>
              </a:extLst>
            </p:cNvPr>
            <p:cNvSpPr/>
            <p:nvPr userDrawn="1"/>
          </p:nvSpPr>
          <p:spPr>
            <a:xfrm>
              <a:off x="7803307" y="0"/>
              <a:ext cx="1340693" cy="4177799"/>
            </a:xfrm>
            <a:custGeom>
              <a:avLst/>
              <a:gdLst>
                <a:gd name="connsiteX0" fmla="*/ 717958 w 1331640"/>
                <a:gd name="connsiteY0" fmla="*/ 0 h 3571216"/>
                <a:gd name="connsiteX1" fmla="*/ 1331640 w 1331640"/>
                <a:gd name="connsiteY1" fmla="*/ 0 h 3571216"/>
                <a:gd name="connsiteX2" fmla="*/ 1331640 w 1331640"/>
                <a:gd name="connsiteY2" fmla="*/ 3571216 h 3571216"/>
                <a:gd name="connsiteX3" fmla="*/ 1213856 w 1331640"/>
                <a:gd name="connsiteY3" fmla="*/ 3518107 h 3571216"/>
                <a:gd name="connsiteX4" fmla="*/ 121 w 1331640"/>
                <a:gd name="connsiteY4" fmla="*/ 1683837 h 3571216"/>
                <a:gd name="connsiteX5" fmla="*/ 717803 w 1331640"/>
                <a:gd name="connsiteY5" fmla="*/ 119 h 3571216"/>
                <a:gd name="connsiteX0" fmla="*/ 717958 w 1331640"/>
                <a:gd name="connsiteY0" fmla="*/ 0 h 3571216"/>
                <a:gd name="connsiteX1" fmla="*/ 1331640 w 1331640"/>
                <a:gd name="connsiteY1" fmla="*/ 0 h 3571216"/>
                <a:gd name="connsiteX2" fmla="*/ 1331640 w 1331640"/>
                <a:gd name="connsiteY2" fmla="*/ 3571216 h 3571216"/>
                <a:gd name="connsiteX3" fmla="*/ 121 w 1331640"/>
                <a:gd name="connsiteY3" fmla="*/ 1683837 h 3571216"/>
                <a:gd name="connsiteX4" fmla="*/ 717803 w 1331640"/>
                <a:gd name="connsiteY4" fmla="*/ 119 h 3571216"/>
                <a:gd name="connsiteX5" fmla="*/ 717958 w 1331640"/>
                <a:gd name="connsiteY5" fmla="*/ 0 h 3571216"/>
                <a:gd name="connsiteX0" fmla="*/ 717958 w 1340694"/>
                <a:gd name="connsiteY0" fmla="*/ 0 h 4168745"/>
                <a:gd name="connsiteX1" fmla="*/ 1331640 w 1340694"/>
                <a:gd name="connsiteY1" fmla="*/ 0 h 4168745"/>
                <a:gd name="connsiteX2" fmla="*/ 1340694 w 1340694"/>
                <a:gd name="connsiteY2" fmla="*/ 4168745 h 4168745"/>
                <a:gd name="connsiteX3" fmla="*/ 121 w 1340694"/>
                <a:gd name="connsiteY3" fmla="*/ 1683837 h 4168745"/>
                <a:gd name="connsiteX4" fmla="*/ 717803 w 1340694"/>
                <a:gd name="connsiteY4" fmla="*/ 119 h 4168745"/>
                <a:gd name="connsiteX5" fmla="*/ 717958 w 1340694"/>
                <a:gd name="connsiteY5" fmla="*/ 0 h 4168745"/>
                <a:gd name="connsiteX0" fmla="*/ 717958 w 1340694"/>
                <a:gd name="connsiteY0" fmla="*/ 0 h 4168745"/>
                <a:gd name="connsiteX1" fmla="*/ 1331640 w 1340694"/>
                <a:gd name="connsiteY1" fmla="*/ 0 h 4168745"/>
                <a:gd name="connsiteX2" fmla="*/ 1340694 w 1340694"/>
                <a:gd name="connsiteY2" fmla="*/ 4168745 h 4168745"/>
                <a:gd name="connsiteX3" fmla="*/ 121 w 1340694"/>
                <a:gd name="connsiteY3" fmla="*/ 1683837 h 4168745"/>
                <a:gd name="connsiteX4" fmla="*/ 717803 w 1340694"/>
                <a:gd name="connsiteY4" fmla="*/ 119 h 4168745"/>
                <a:gd name="connsiteX5" fmla="*/ 717958 w 1340694"/>
                <a:gd name="connsiteY5" fmla="*/ 0 h 4168745"/>
                <a:gd name="connsiteX0" fmla="*/ 663665 w 1286401"/>
                <a:gd name="connsiteY0" fmla="*/ 0 h 4168745"/>
                <a:gd name="connsiteX1" fmla="*/ 1277347 w 1286401"/>
                <a:gd name="connsiteY1" fmla="*/ 0 h 4168745"/>
                <a:gd name="connsiteX2" fmla="*/ 1286401 w 1286401"/>
                <a:gd name="connsiteY2" fmla="*/ 4168745 h 4168745"/>
                <a:gd name="connsiteX3" fmla="*/ 149 w 1286401"/>
                <a:gd name="connsiteY3" fmla="*/ 1864906 h 4168745"/>
                <a:gd name="connsiteX4" fmla="*/ 663510 w 1286401"/>
                <a:gd name="connsiteY4" fmla="*/ 119 h 4168745"/>
                <a:gd name="connsiteX5" fmla="*/ 663665 w 1286401"/>
                <a:gd name="connsiteY5" fmla="*/ 0 h 4168745"/>
                <a:gd name="connsiteX0" fmla="*/ 717957 w 1340693"/>
                <a:gd name="connsiteY0" fmla="*/ 0 h 4168745"/>
                <a:gd name="connsiteX1" fmla="*/ 1331639 w 1340693"/>
                <a:gd name="connsiteY1" fmla="*/ 0 h 4168745"/>
                <a:gd name="connsiteX2" fmla="*/ 1340693 w 1340693"/>
                <a:gd name="connsiteY2" fmla="*/ 4168745 h 4168745"/>
                <a:gd name="connsiteX3" fmla="*/ 121 w 1340693"/>
                <a:gd name="connsiteY3" fmla="*/ 1973548 h 4168745"/>
                <a:gd name="connsiteX4" fmla="*/ 717802 w 1340693"/>
                <a:gd name="connsiteY4" fmla="*/ 119 h 4168745"/>
                <a:gd name="connsiteX5" fmla="*/ 717957 w 1340693"/>
                <a:gd name="connsiteY5" fmla="*/ 0 h 4168745"/>
                <a:gd name="connsiteX0" fmla="*/ 717957 w 1340693"/>
                <a:gd name="connsiteY0" fmla="*/ 0 h 4168745"/>
                <a:gd name="connsiteX1" fmla="*/ 1331639 w 1340693"/>
                <a:gd name="connsiteY1" fmla="*/ 0 h 4168745"/>
                <a:gd name="connsiteX2" fmla="*/ 1340693 w 1340693"/>
                <a:gd name="connsiteY2" fmla="*/ 4168745 h 4168745"/>
                <a:gd name="connsiteX3" fmla="*/ 121 w 1340693"/>
                <a:gd name="connsiteY3" fmla="*/ 1973548 h 4168745"/>
                <a:gd name="connsiteX4" fmla="*/ 717802 w 1340693"/>
                <a:gd name="connsiteY4" fmla="*/ 119 h 4168745"/>
                <a:gd name="connsiteX5" fmla="*/ 717957 w 1340693"/>
                <a:gd name="connsiteY5" fmla="*/ 0 h 4168745"/>
                <a:gd name="connsiteX0" fmla="*/ 717957 w 1340693"/>
                <a:gd name="connsiteY0" fmla="*/ 0 h 4177799"/>
                <a:gd name="connsiteX1" fmla="*/ 1331639 w 1340693"/>
                <a:gd name="connsiteY1" fmla="*/ 0 h 4177799"/>
                <a:gd name="connsiteX2" fmla="*/ 1340693 w 1340693"/>
                <a:gd name="connsiteY2" fmla="*/ 4177799 h 4177799"/>
                <a:gd name="connsiteX3" fmla="*/ 121 w 1340693"/>
                <a:gd name="connsiteY3" fmla="*/ 1973548 h 4177799"/>
                <a:gd name="connsiteX4" fmla="*/ 717802 w 1340693"/>
                <a:gd name="connsiteY4" fmla="*/ 119 h 4177799"/>
                <a:gd name="connsiteX5" fmla="*/ 717957 w 1340693"/>
                <a:gd name="connsiteY5" fmla="*/ 0 h 4177799"/>
                <a:gd name="connsiteX0" fmla="*/ 717957 w 1340693"/>
                <a:gd name="connsiteY0" fmla="*/ 0 h 4177799"/>
                <a:gd name="connsiteX1" fmla="*/ 1331639 w 1340693"/>
                <a:gd name="connsiteY1" fmla="*/ 0 h 4177799"/>
                <a:gd name="connsiteX2" fmla="*/ 1340693 w 1340693"/>
                <a:gd name="connsiteY2" fmla="*/ 4177799 h 4177799"/>
                <a:gd name="connsiteX3" fmla="*/ 121 w 1340693"/>
                <a:gd name="connsiteY3" fmla="*/ 1973548 h 4177799"/>
                <a:gd name="connsiteX4" fmla="*/ 717802 w 1340693"/>
                <a:gd name="connsiteY4" fmla="*/ 119 h 4177799"/>
                <a:gd name="connsiteX5" fmla="*/ 717957 w 1340693"/>
                <a:gd name="connsiteY5" fmla="*/ 0 h 417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0693" h="4177799">
                  <a:moveTo>
                    <a:pt x="717957" y="0"/>
                  </a:moveTo>
                  <a:lnTo>
                    <a:pt x="1331639" y="0"/>
                  </a:lnTo>
                  <a:lnTo>
                    <a:pt x="1340693" y="4177799"/>
                  </a:lnTo>
                  <a:cubicBezTo>
                    <a:pt x="721819" y="3919864"/>
                    <a:pt x="66733" y="3182096"/>
                    <a:pt x="121" y="1973548"/>
                  </a:cubicBezTo>
                  <a:cubicBezTo>
                    <a:pt x="-6825" y="1195267"/>
                    <a:pt x="285014" y="356342"/>
                    <a:pt x="717802" y="119"/>
                  </a:cubicBezTo>
                  <a:lnTo>
                    <a:pt x="7179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grpSp>
          <p:nvGrpSpPr>
            <p:cNvPr id="14" name="Group 10">
              <a:extLst>
                <a:ext uri="{FF2B5EF4-FFF2-40B4-BE49-F238E27FC236}">
                  <a16:creationId xmlns:a16="http://schemas.microsoft.com/office/drawing/2014/main" id="{7F4B2BB5-1E90-421A-B583-564BC1A1554B}"/>
                </a:ext>
              </a:extLst>
            </p:cNvPr>
            <p:cNvGrpSpPr/>
            <p:nvPr userDrawn="1"/>
          </p:nvGrpSpPr>
          <p:grpSpPr>
            <a:xfrm>
              <a:off x="8088119" y="2956925"/>
              <a:ext cx="1056950" cy="2004406"/>
              <a:chOff x="249507" y="1005137"/>
              <a:chExt cx="2166199" cy="3608232"/>
            </a:xfrm>
          </p:grpSpPr>
          <p:sp>
            <p:nvSpPr>
              <p:cNvPr id="15" name="Rounded Rectangle 1">
                <a:extLst>
                  <a:ext uri="{FF2B5EF4-FFF2-40B4-BE49-F238E27FC236}">
                    <a16:creationId xmlns:a16="http://schemas.microsoft.com/office/drawing/2014/main" id="{A8B24B76-73EA-4949-9088-0CB48FF714C5}"/>
                  </a:ext>
                </a:extLst>
              </p:cNvPr>
              <p:cNvSpPr/>
              <p:nvPr userDrawn="1"/>
            </p:nvSpPr>
            <p:spPr>
              <a:xfrm rot="20274635">
                <a:off x="1034052" y="3357355"/>
                <a:ext cx="720079" cy="1109517"/>
              </a:xfrm>
              <a:prstGeom prst="roundRect">
                <a:avLst>
                  <a:gd name="adj" fmla="val 3677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6" name="Freeform 4">
                <a:extLst>
                  <a:ext uri="{FF2B5EF4-FFF2-40B4-BE49-F238E27FC236}">
                    <a16:creationId xmlns:a16="http://schemas.microsoft.com/office/drawing/2014/main" id="{A739A13D-D78A-46A3-9317-F2F93292BC46}"/>
                  </a:ext>
                </a:extLst>
              </p:cNvPr>
              <p:cNvSpPr/>
              <p:nvPr userDrawn="1"/>
            </p:nvSpPr>
            <p:spPr>
              <a:xfrm>
                <a:off x="249507" y="1005137"/>
                <a:ext cx="2166199" cy="3608232"/>
              </a:xfrm>
              <a:custGeom>
                <a:avLst/>
                <a:gdLst>
                  <a:gd name="connsiteX0" fmla="*/ 540975 w 3193709"/>
                  <a:gd name="connsiteY0" fmla="*/ 2652991 h 4611331"/>
                  <a:gd name="connsiteX1" fmla="*/ 1341075 w 3193709"/>
                  <a:gd name="connsiteY1" fmla="*/ 316353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341075 w 3193709"/>
                  <a:gd name="connsiteY1" fmla="*/ 316353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341075 w 3193709"/>
                  <a:gd name="connsiteY1" fmla="*/ 316353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32563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54335 w 3193709"/>
                  <a:gd name="connsiteY5" fmla="*/ 2956702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54335 w 3193709"/>
                  <a:gd name="connsiteY5" fmla="*/ 2956702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54335 w 3193709"/>
                  <a:gd name="connsiteY5" fmla="*/ 2956702 h 4611331"/>
                  <a:gd name="connsiteX6" fmla="*/ 714058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69426 w 3193709"/>
                  <a:gd name="connsiteY8" fmla="*/ 2513654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63983 w 3193709"/>
                  <a:gd name="connsiteY8" fmla="*/ 2568083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9114 w 3195668"/>
                  <a:gd name="connsiteY0" fmla="*/ 2652991 h 4611331"/>
                  <a:gd name="connsiteX1" fmla="*/ 1242885 w 3195668"/>
                  <a:gd name="connsiteY1" fmla="*/ 3204897 h 4611331"/>
                  <a:gd name="connsiteX2" fmla="*/ 1000134 w 3195668"/>
                  <a:gd name="connsiteY2" fmla="*/ 4062691 h 4611331"/>
                  <a:gd name="connsiteX3" fmla="*/ 222894 w 3195668"/>
                  <a:gd name="connsiteY3" fmla="*/ 3649034 h 4611331"/>
                  <a:gd name="connsiteX4" fmla="*/ 386179 w 3195668"/>
                  <a:gd name="connsiteY4" fmla="*/ 2784708 h 4611331"/>
                  <a:gd name="connsiteX5" fmla="*/ 756294 w 3195668"/>
                  <a:gd name="connsiteY5" fmla="*/ 2956702 h 4611331"/>
                  <a:gd name="connsiteX6" fmla="*/ 688803 w 3195668"/>
                  <a:gd name="connsiteY6" fmla="*/ 3102571 h 4611331"/>
                  <a:gd name="connsiteX7" fmla="*/ 573414 w 3195668"/>
                  <a:gd name="connsiteY7" fmla="*/ 2988271 h 4611331"/>
                  <a:gd name="connsiteX8" fmla="*/ 665942 w 3195668"/>
                  <a:gd name="connsiteY8" fmla="*/ 2568083 h 4611331"/>
                  <a:gd name="connsiteX9" fmla="*/ 573414 w 3195668"/>
                  <a:gd name="connsiteY9" fmla="*/ 2424391 h 4611331"/>
                  <a:gd name="connsiteX10" fmla="*/ 146694 w 3195668"/>
                  <a:gd name="connsiteY10" fmla="*/ 2378671 h 4611331"/>
                  <a:gd name="connsiteX11" fmla="*/ 47634 w 3195668"/>
                  <a:gd name="connsiteY11" fmla="*/ 1990051 h 4611331"/>
                  <a:gd name="connsiteX12" fmla="*/ 832494 w 3195668"/>
                  <a:gd name="connsiteY12" fmla="*/ 679411 h 4611331"/>
                  <a:gd name="connsiteX13" fmla="*/ 2912754 w 3195668"/>
                  <a:gd name="connsiteY13" fmla="*/ 1231 h 4611331"/>
                  <a:gd name="connsiteX14" fmla="*/ 2966094 w 3195668"/>
                  <a:gd name="connsiteY14" fmla="*/ 831811 h 4611331"/>
                  <a:gd name="connsiteX15" fmla="*/ 3194694 w 3195668"/>
                  <a:gd name="connsiteY15" fmla="*/ 1555711 h 4611331"/>
                  <a:gd name="connsiteX16" fmla="*/ 2867034 w 3195668"/>
                  <a:gd name="connsiteY16" fmla="*/ 2492971 h 4611331"/>
                  <a:gd name="connsiteX17" fmla="*/ 3156594 w 3195668"/>
                  <a:gd name="connsiteY17" fmla="*/ 3140671 h 4611331"/>
                  <a:gd name="connsiteX18" fmla="*/ 2767974 w 3195668"/>
                  <a:gd name="connsiteY18" fmla="*/ 3864571 h 4611331"/>
                  <a:gd name="connsiteX19" fmla="*/ 3194694 w 3195668"/>
                  <a:gd name="connsiteY19" fmla="*/ 4611331 h 4611331"/>
                  <a:gd name="connsiteX0" fmla="*/ 376762 w 3113316"/>
                  <a:gd name="connsiteY0" fmla="*/ 2652876 h 4611216"/>
                  <a:gd name="connsiteX1" fmla="*/ 1160533 w 3113316"/>
                  <a:gd name="connsiteY1" fmla="*/ 3204782 h 4611216"/>
                  <a:gd name="connsiteX2" fmla="*/ 917782 w 3113316"/>
                  <a:gd name="connsiteY2" fmla="*/ 4062576 h 4611216"/>
                  <a:gd name="connsiteX3" fmla="*/ 140542 w 3113316"/>
                  <a:gd name="connsiteY3" fmla="*/ 3648919 h 4611216"/>
                  <a:gd name="connsiteX4" fmla="*/ 303827 w 3113316"/>
                  <a:gd name="connsiteY4" fmla="*/ 2784593 h 4611216"/>
                  <a:gd name="connsiteX5" fmla="*/ 673942 w 3113316"/>
                  <a:gd name="connsiteY5" fmla="*/ 2956587 h 4611216"/>
                  <a:gd name="connsiteX6" fmla="*/ 606451 w 3113316"/>
                  <a:gd name="connsiteY6" fmla="*/ 3102456 h 4611216"/>
                  <a:gd name="connsiteX7" fmla="*/ 491062 w 3113316"/>
                  <a:gd name="connsiteY7" fmla="*/ 2988156 h 4611216"/>
                  <a:gd name="connsiteX8" fmla="*/ 583590 w 3113316"/>
                  <a:gd name="connsiteY8" fmla="*/ 2567968 h 4611216"/>
                  <a:gd name="connsiteX9" fmla="*/ 491062 w 3113316"/>
                  <a:gd name="connsiteY9" fmla="*/ 2424276 h 4611216"/>
                  <a:gd name="connsiteX10" fmla="*/ 64342 w 3113316"/>
                  <a:gd name="connsiteY10" fmla="*/ 2378556 h 4611216"/>
                  <a:gd name="connsiteX11" fmla="*/ 74139 w 3113316"/>
                  <a:gd name="connsiteY11" fmla="*/ 1739565 h 4611216"/>
                  <a:gd name="connsiteX12" fmla="*/ 750142 w 3113316"/>
                  <a:gd name="connsiteY12" fmla="*/ 679296 h 4611216"/>
                  <a:gd name="connsiteX13" fmla="*/ 2830402 w 3113316"/>
                  <a:gd name="connsiteY13" fmla="*/ 1116 h 4611216"/>
                  <a:gd name="connsiteX14" fmla="*/ 2883742 w 3113316"/>
                  <a:gd name="connsiteY14" fmla="*/ 831696 h 4611216"/>
                  <a:gd name="connsiteX15" fmla="*/ 3112342 w 3113316"/>
                  <a:gd name="connsiteY15" fmla="*/ 1555596 h 4611216"/>
                  <a:gd name="connsiteX16" fmla="*/ 2784682 w 3113316"/>
                  <a:gd name="connsiteY16" fmla="*/ 2492856 h 4611216"/>
                  <a:gd name="connsiteX17" fmla="*/ 3074242 w 3113316"/>
                  <a:gd name="connsiteY17" fmla="*/ 3140556 h 4611216"/>
                  <a:gd name="connsiteX18" fmla="*/ 2685622 w 3113316"/>
                  <a:gd name="connsiteY18" fmla="*/ 3864456 h 4611216"/>
                  <a:gd name="connsiteX19" fmla="*/ 3112342 w 3113316"/>
                  <a:gd name="connsiteY19" fmla="*/ 4611216 h 4611216"/>
                  <a:gd name="connsiteX0" fmla="*/ 368285 w 3104839"/>
                  <a:gd name="connsiteY0" fmla="*/ 2652876 h 4611216"/>
                  <a:gd name="connsiteX1" fmla="*/ 1152056 w 3104839"/>
                  <a:gd name="connsiteY1" fmla="*/ 3204782 h 4611216"/>
                  <a:gd name="connsiteX2" fmla="*/ 909305 w 3104839"/>
                  <a:gd name="connsiteY2" fmla="*/ 4062576 h 4611216"/>
                  <a:gd name="connsiteX3" fmla="*/ 132065 w 3104839"/>
                  <a:gd name="connsiteY3" fmla="*/ 3648919 h 4611216"/>
                  <a:gd name="connsiteX4" fmla="*/ 295350 w 3104839"/>
                  <a:gd name="connsiteY4" fmla="*/ 2784593 h 4611216"/>
                  <a:gd name="connsiteX5" fmla="*/ 665465 w 3104839"/>
                  <a:gd name="connsiteY5" fmla="*/ 2956587 h 4611216"/>
                  <a:gd name="connsiteX6" fmla="*/ 597974 w 3104839"/>
                  <a:gd name="connsiteY6" fmla="*/ 3102456 h 4611216"/>
                  <a:gd name="connsiteX7" fmla="*/ 482585 w 3104839"/>
                  <a:gd name="connsiteY7" fmla="*/ 2988156 h 4611216"/>
                  <a:gd name="connsiteX8" fmla="*/ 575113 w 3104839"/>
                  <a:gd name="connsiteY8" fmla="*/ 2567968 h 4611216"/>
                  <a:gd name="connsiteX9" fmla="*/ 482585 w 3104839"/>
                  <a:gd name="connsiteY9" fmla="*/ 2424276 h 4611216"/>
                  <a:gd name="connsiteX10" fmla="*/ 55865 w 3104839"/>
                  <a:gd name="connsiteY10" fmla="*/ 2378556 h 4611216"/>
                  <a:gd name="connsiteX11" fmla="*/ 65662 w 3104839"/>
                  <a:gd name="connsiteY11" fmla="*/ 1739565 h 4611216"/>
                  <a:gd name="connsiteX12" fmla="*/ 741665 w 3104839"/>
                  <a:gd name="connsiteY12" fmla="*/ 679296 h 4611216"/>
                  <a:gd name="connsiteX13" fmla="*/ 2821925 w 3104839"/>
                  <a:gd name="connsiteY13" fmla="*/ 1116 h 4611216"/>
                  <a:gd name="connsiteX14" fmla="*/ 2875265 w 3104839"/>
                  <a:gd name="connsiteY14" fmla="*/ 831696 h 4611216"/>
                  <a:gd name="connsiteX15" fmla="*/ 3103865 w 3104839"/>
                  <a:gd name="connsiteY15" fmla="*/ 1555596 h 4611216"/>
                  <a:gd name="connsiteX16" fmla="*/ 2776205 w 3104839"/>
                  <a:gd name="connsiteY16" fmla="*/ 2492856 h 4611216"/>
                  <a:gd name="connsiteX17" fmla="*/ 3065765 w 3104839"/>
                  <a:gd name="connsiteY17" fmla="*/ 3140556 h 4611216"/>
                  <a:gd name="connsiteX18" fmla="*/ 2677145 w 3104839"/>
                  <a:gd name="connsiteY18" fmla="*/ 3864456 h 4611216"/>
                  <a:gd name="connsiteX19" fmla="*/ 3103865 w 3104839"/>
                  <a:gd name="connsiteY19" fmla="*/ 4611216 h 4611216"/>
                  <a:gd name="connsiteX0" fmla="*/ 368285 w 3104254"/>
                  <a:gd name="connsiteY0" fmla="*/ 2652876 h 4611216"/>
                  <a:gd name="connsiteX1" fmla="*/ 1152056 w 3104254"/>
                  <a:gd name="connsiteY1" fmla="*/ 3204782 h 4611216"/>
                  <a:gd name="connsiteX2" fmla="*/ 909305 w 3104254"/>
                  <a:gd name="connsiteY2" fmla="*/ 4062576 h 4611216"/>
                  <a:gd name="connsiteX3" fmla="*/ 132065 w 3104254"/>
                  <a:gd name="connsiteY3" fmla="*/ 3648919 h 4611216"/>
                  <a:gd name="connsiteX4" fmla="*/ 295350 w 3104254"/>
                  <a:gd name="connsiteY4" fmla="*/ 2784593 h 4611216"/>
                  <a:gd name="connsiteX5" fmla="*/ 665465 w 3104254"/>
                  <a:gd name="connsiteY5" fmla="*/ 2956587 h 4611216"/>
                  <a:gd name="connsiteX6" fmla="*/ 597974 w 3104254"/>
                  <a:gd name="connsiteY6" fmla="*/ 3102456 h 4611216"/>
                  <a:gd name="connsiteX7" fmla="*/ 482585 w 3104254"/>
                  <a:gd name="connsiteY7" fmla="*/ 2988156 h 4611216"/>
                  <a:gd name="connsiteX8" fmla="*/ 575113 w 3104254"/>
                  <a:gd name="connsiteY8" fmla="*/ 2567968 h 4611216"/>
                  <a:gd name="connsiteX9" fmla="*/ 482585 w 3104254"/>
                  <a:gd name="connsiteY9" fmla="*/ 2424276 h 4611216"/>
                  <a:gd name="connsiteX10" fmla="*/ 55865 w 3104254"/>
                  <a:gd name="connsiteY10" fmla="*/ 2378556 h 4611216"/>
                  <a:gd name="connsiteX11" fmla="*/ 65662 w 3104254"/>
                  <a:gd name="connsiteY11" fmla="*/ 1739565 h 4611216"/>
                  <a:gd name="connsiteX12" fmla="*/ 741665 w 3104254"/>
                  <a:gd name="connsiteY12" fmla="*/ 679296 h 4611216"/>
                  <a:gd name="connsiteX13" fmla="*/ 2821925 w 3104254"/>
                  <a:gd name="connsiteY13" fmla="*/ 1116 h 4611216"/>
                  <a:gd name="connsiteX14" fmla="*/ 2875265 w 3104254"/>
                  <a:gd name="connsiteY14" fmla="*/ 831696 h 4611216"/>
                  <a:gd name="connsiteX15" fmla="*/ 3103865 w 3104254"/>
                  <a:gd name="connsiteY15" fmla="*/ 1555596 h 4611216"/>
                  <a:gd name="connsiteX16" fmla="*/ 2814305 w 3104254"/>
                  <a:gd name="connsiteY16" fmla="*/ 2279496 h 4611216"/>
                  <a:gd name="connsiteX17" fmla="*/ 3065765 w 3104254"/>
                  <a:gd name="connsiteY17" fmla="*/ 3140556 h 4611216"/>
                  <a:gd name="connsiteX18" fmla="*/ 2677145 w 3104254"/>
                  <a:gd name="connsiteY18" fmla="*/ 3864456 h 4611216"/>
                  <a:gd name="connsiteX19" fmla="*/ 3103865 w 3104254"/>
                  <a:gd name="connsiteY19" fmla="*/ 4611216 h 4611216"/>
                  <a:gd name="connsiteX0" fmla="*/ 368285 w 3104254"/>
                  <a:gd name="connsiteY0" fmla="*/ 2652876 h 4611216"/>
                  <a:gd name="connsiteX1" fmla="*/ 1152056 w 3104254"/>
                  <a:gd name="connsiteY1" fmla="*/ 3204782 h 4611216"/>
                  <a:gd name="connsiteX2" fmla="*/ 909305 w 3104254"/>
                  <a:gd name="connsiteY2" fmla="*/ 4062576 h 4611216"/>
                  <a:gd name="connsiteX3" fmla="*/ 132065 w 3104254"/>
                  <a:gd name="connsiteY3" fmla="*/ 3648919 h 4611216"/>
                  <a:gd name="connsiteX4" fmla="*/ 295350 w 3104254"/>
                  <a:gd name="connsiteY4" fmla="*/ 2784593 h 4611216"/>
                  <a:gd name="connsiteX5" fmla="*/ 665465 w 3104254"/>
                  <a:gd name="connsiteY5" fmla="*/ 2956587 h 4611216"/>
                  <a:gd name="connsiteX6" fmla="*/ 597974 w 3104254"/>
                  <a:gd name="connsiteY6" fmla="*/ 3102456 h 4611216"/>
                  <a:gd name="connsiteX7" fmla="*/ 482585 w 3104254"/>
                  <a:gd name="connsiteY7" fmla="*/ 2988156 h 4611216"/>
                  <a:gd name="connsiteX8" fmla="*/ 575113 w 3104254"/>
                  <a:gd name="connsiteY8" fmla="*/ 2567968 h 4611216"/>
                  <a:gd name="connsiteX9" fmla="*/ 482585 w 3104254"/>
                  <a:gd name="connsiteY9" fmla="*/ 2424276 h 4611216"/>
                  <a:gd name="connsiteX10" fmla="*/ 55865 w 3104254"/>
                  <a:gd name="connsiteY10" fmla="*/ 2378556 h 4611216"/>
                  <a:gd name="connsiteX11" fmla="*/ 65662 w 3104254"/>
                  <a:gd name="connsiteY11" fmla="*/ 1739565 h 4611216"/>
                  <a:gd name="connsiteX12" fmla="*/ 741665 w 3104254"/>
                  <a:gd name="connsiteY12" fmla="*/ 679296 h 4611216"/>
                  <a:gd name="connsiteX13" fmla="*/ 2821925 w 3104254"/>
                  <a:gd name="connsiteY13" fmla="*/ 1116 h 4611216"/>
                  <a:gd name="connsiteX14" fmla="*/ 2875265 w 3104254"/>
                  <a:gd name="connsiteY14" fmla="*/ 831696 h 4611216"/>
                  <a:gd name="connsiteX15" fmla="*/ 3103865 w 3104254"/>
                  <a:gd name="connsiteY15" fmla="*/ 1555596 h 4611216"/>
                  <a:gd name="connsiteX16" fmla="*/ 2814305 w 3104254"/>
                  <a:gd name="connsiteY16" fmla="*/ 2279496 h 4611216"/>
                  <a:gd name="connsiteX17" fmla="*/ 3073385 w 3104254"/>
                  <a:gd name="connsiteY17" fmla="*/ 2957676 h 4611216"/>
                  <a:gd name="connsiteX18" fmla="*/ 2677145 w 3104254"/>
                  <a:gd name="connsiteY18" fmla="*/ 3864456 h 4611216"/>
                  <a:gd name="connsiteX19" fmla="*/ 3103865 w 3104254"/>
                  <a:gd name="connsiteY19" fmla="*/ 4611216 h 4611216"/>
                  <a:gd name="connsiteX0" fmla="*/ 368285 w 3104254"/>
                  <a:gd name="connsiteY0" fmla="*/ 2652876 h 4611216"/>
                  <a:gd name="connsiteX1" fmla="*/ 1152056 w 3104254"/>
                  <a:gd name="connsiteY1" fmla="*/ 3204782 h 4611216"/>
                  <a:gd name="connsiteX2" fmla="*/ 909305 w 3104254"/>
                  <a:gd name="connsiteY2" fmla="*/ 4062576 h 4611216"/>
                  <a:gd name="connsiteX3" fmla="*/ 132065 w 3104254"/>
                  <a:gd name="connsiteY3" fmla="*/ 3648919 h 4611216"/>
                  <a:gd name="connsiteX4" fmla="*/ 295350 w 3104254"/>
                  <a:gd name="connsiteY4" fmla="*/ 2784593 h 4611216"/>
                  <a:gd name="connsiteX5" fmla="*/ 665465 w 3104254"/>
                  <a:gd name="connsiteY5" fmla="*/ 2956587 h 4611216"/>
                  <a:gd name="connsiteX6" fmla="*/ 597974 w 3104254"/>
                  <a:gd name="connsiteY6" fmla="*/ 3102456 h 4611216"/>
                  <a:gd name="connsiteX7" fmla="*/ 482585 w 3104254"/>
                  <a:gd name="connsiteY7" fmla="*/ 2988156 h 4611216"/>
                  <a:gd name="connsiteX8" fmla="*/ 575113 w 3104254"/>
                  <a:gd name="connsiteY8" fmla="*/ 2567968 h 4611216"/>
                  <a:gd name="connsiteX9" fmla="*/ 482585 w 3104254"/>
                  <a:gd name="connsiteY9" fmla="*/ 2424276 h 4611216"/>
                  <a:gd name="connsiteX10" fmla="*/ 55865 w 3104254"/>
                  <a:gd name="connsiteY10" fmla="*/ 2378556 h 4611216"/>
                  <a:gd name="connsiteX11" fmla="*/ 65662 w 3104254"/>
                  <a:gd name="connsiteY11" fmla="*/ 1739565 h 4611216"/>
                  <a:gd name="connsiteX12" fmla="*/ 741665 w 3104254"/>
                  <a:gd name="connsiteY12" fmla="*/ 679296 h 4611216"/>
                  <a:gd name="connsiteX13" fmla="*/ 2821925 w 3104254"/>
                  <a:gd name="connsiteY13" fmla="*/ 1116 h 4611216"/>
                  <a:gd name="connsiteX14" fmla="*/ 2875265 w 3104254"/>
                  <a:gd name="connsiteY14" fmla="*/ 831696 h 4611216"/>
                  <a:gd name="connsiteX15" fmla="*/ 3103865 w 3104254"/>
                  <a:gd name="connsiteY15" fmla="*/ 1555596 h 4611216"/>
                  <a:gd name="connsiteX16" fmla="*/ 2814305 w 3104254"/>
                  <a:gd name="connsiteY16" fmla="*/ 2279496 h 4611216"/>
                  <a:gd name="connsiteX17" fmla="*/ 3073385 w 3104254"/>
                  <a:gd name="connsiteY17" fmla="*/ 2957676 h 4611216"/>
                  <a:gd name="connsiteX18" fmla="*/ 2669525 w 3104254"/>
                  <a:gd name="connsiteY18" fmla="*/ 3704436 h 4611216"/>
                  <a:gd name="connsiteX19" fmla="*/ 3103865 w 3104254"/>
                  <a:gd name="connsiteY19" fmla="*/ 4611216 h 4611216"/>
                  <a:gd name="connsiteX0" fmla="*/ 368285 w 3104277"/>
                  <a:gd name="connsiteY0" fmla="*/ 2881135 h 4839475"/>
                  <a:gd name="connsiteX1" fmla="*/ 1152056 w 3104277"/>
                  <a:gd name="connsiteY1" fmla="*/ 3433041 h 4839475"/>
                  <a:gd name="connsiteX2" fmla="*/ 909305 w 3104277"/>
                  <a:gd name="connsiteY2" fmla="*/ 4290835 h 4839475"/>
                  <a:gd name="connsiteX3" fmla="*/ 132065 w 3104277"/>
                  <a:gd name="connsiteY3" fmla="*/ 3877178 h 4839475"/>
                  <a:gd name="connsiteX4" fmla="*/ 295350 w 3104277"/>
                  <a:gd name="connsiteY4" fmla="*/ 3012852 h 4839475"/>
                  <a:gd name="connsiteX5" fmla="*/ 665465 w 3104277"/>
                  <a:gd name="connsiteY5" fmla="*/ 3184846 h 4839475"/>
                  <a:gd name="connsiteX6" fmla="*/ 597974 w 3104277"/>
                  <a:gd name="connsiteY6" fmla="*/ 3330715 h 4839475"/>
                  <a:gd name="connsiteX7" fmla="*/ 482585 w 3104277"/>
                  <a:gd name="connsiteY7" fmla="*/ 3216415 h 4839475"/>
                  <a:gd name="connsiteX8" fmla="*/ 575113 w 3104277"/>
                  <a:gd name="connsiteY8" fmla="*/ 2796227 h 4839475"/>
                  <a:gd name="connsiteX9" fmla="*/ 482585 w 3104277"/>
                  <a:gd name="connsiteY9" fmla="*/ 2652535 h 4839475"/>
                  <a:gd name="connsiteX10" fmla="*/ 55865 w 3104277"/>
                  <a:gd name="connsiteY10" fmla="*/ 2606815 h 4839475"/>
                  <a:gd name="connsiteX11" fmla="*/ 65662 w 3104277"/>
                  <a:gd name="connsiteY11" fmla="*/ 1967824 h 4839475"/>
                  <a:gd name="connsiteX12" fmla="*/ 741665 w 3104277"/>
                  <a:gd name="connsiteY12" fmla="*/ 907555 h 4839475"/>
                  <a:gd name="connsiteX13" fmla="*/ 2753345 w 3104277"/>
                  <a:gd name="connsiteY13" fmla="*/ 775 h 4839475"/>
                  <a:gd name="connsiteX14" fmla="*/ 2875265 w 3104277"/>
                  <a:gd name="connsiteY14" fmla="*/ 1059955 h 4839475"/>
                  <a:gd name="connsiteX15" fmla="*/ 3103865 w 3104277"/>
                  <a:gd name="connsiteY15" fmla="*/ 1783855 h 4839475"/>
                  <a:gd name="connsiteX16" fmla="*/ 2814305 w 3104277"/>
                  <a:gd name="connsiteY16" fmla="*/ 2507755 h 4839475"/>
                  <a:gd name="connsiteX17" fmla="*/ 3073385 w 3104277"/>
                  <a:gd name="connsiteY17" fmla="*/ 3185935 h 4839475"/>
                  <a:gd name="connsiteX18" fmla="*/ 2669525 w 3104277"/>
                  <a:gd name="connsiteY18" fmla="*/ 3932695 h 4839475"/>
                  <a:gd name="connsiteX19" fmla="*/ 3103865 w 3104277"/>
                  <a:gd name="connsiteY19" fmla="*/ 4839475 h 4839475"/>
                  <a:gd name="connsiteX0" fmla="*/ 368285 w 3104277"/>
                  <a:gd name="connsiteY0" fmla="*/ 2914934 h 4873274"/>
                  <a:gd name="connsiteX1" fmla="*/ 1152056 w 3104277"/>
                  <a:gd name="connsiteY1" fmla="*/ 3466840 h 4873274"/>
                  <a:gd name="connsiteX2" fmla="*/ 909305 w 3104277"/>
                  <a:gd name="connsiteY2" fmla="*/ 4324634 h 4873274"/>
                  <a:gd name="connsiteX3" fmla="*/ 132065 w 3104277"/>
                  <a:gd name="connsiteY3" fmla="*/ 3910977 h 4873274"/>
                  <a:gd name="connsiteX4" fmla="*/ 295350 w 3104277"/>
                  <a:gd name="connsiteY4" fmla="*/ 3046651 h 4873274"/>
                  <a:gd name="connsiteX5" fmla="*/ 665465 w 3104277"/>
                  <a:gd name="connsiteY5" fmla="*/ 3218645 h 4873274"/>
                  <a:gd name="connsiteX6" fmla="*/ 597974 w 3104277"/>
                  <a:gd name="connsiteY6" fmla="*/ 3364514 h 4873274"/>
                  <a:gd name="connsiteX7" fmla="*/ 482585 w 3104277"/>
                  <a:gd name="connsiteY7" fmla="*/ 3250214 h 4873274"/>
                  <a:gd name="connsiteX8" fmla="*/ 575113 w 3104277"/>
                  <a:gd name="connsiteY8" fmla="*/ 2830026 h 4873274"/>
                  <a:gd name="connsiteX9" fmla="*/ 482585 w 3104277"/>
                  <a:gd name="connsiteY9" fmla="*/ 2686334 h 4873274"/>
                  <a:gd name="connsiteX10" fmla="*/ 55865 w 3104277"/>
                  <a:gd name="connsiteY10" fmla="*/ 2640614 h 4873274"/>
                  <a:gd name="connsiteX11" fmla="*/ 65662 w 3104277"/>
                  <a:gd name="connsiteY11" fmla="*/ 2001623 h 4873274"/>
                  <a:gd name="connsiteX12" fmla="*/ 741665 w 3104277"/>
                  <a:gd name="connsiteY12" fmla="*/ 941354 h 4873274"/>
                  <a:gd name="connsiteX13" fmla="*/ 2753345 w 3104277"/>
                  <a:gd name="connsiteY13" fmla="*/ 34574 h 4873274"/>
                  <a:gd name="connsiteX14" fmla="*/ 2875265 w 3104277"/>
                  <a:gd name="connsiteY14" fmla="*/ 1093754 h 4873274"/>
                  <a:gd name="connsiteX15" fmla="*/ 3103865 w 3104277"/>
                  <a:gd name="connsiteY15" fmla="*/ 1817654 h 4873274"/>
                  <a:gd name="connsiteX16" fmla="*/ 2814305 w 3104277"/>
                  <a:gd name="connsiteY16" fmla="*/ 2541554 h 4873274"/>
                  <a:gd name="connsiteX17" fmla="*/ 3073385 w 3104277"/>
                  <a:gd name="connsiteY17" fmla="*/ 3219734 h 4873274"/>
                  <a:gd name="connsiteX18" fmla="*/ 2669525 w 3104277"/>
                  <a:gd name="connsiteY18" fmla="*/ 3966494 h 4873274"/>
                  <a:gd name="connsiteX19" fmla="*/ 3103865 w 3104277"/>
                  <a:gd name="connsiteY19" fmla="*/ 4873274 h 4873274"/>
                  <a:gd name="connsiteX0" fmla="*/ 379305 w 3115297"/>
                  <a:gd name="connsiteY0" fmla="*/ 2883672 h 4842012"/>
                  <a:gd name="connsiteX1" fmla="*/ 1163076 w 3115297"/>
                  <a:gd name="connsiteY1" fmla="*/ 3435578 h 4842012"/>
                  <a:gd name="connsiteX2" fmla="*/ 920325 w 3115297"/>
                  <a:gd name="connsiteY2" fmla="*/ 4293372 h 4842012"/>
                  <a:gd name="connsiteX3" fmla="*/ 143085 w 3115297"/>
                  <a:gd name="connsiteY3" fmla="*/ 3879715 h 4842012"/>
                  <a:gd name="connsiteX4" fmla="*/ 306370 w 3115297"/>
                  <a:gd name="connsiteY4" fmla="*/ 3015389 h 4842012"/>
                  <a:gd name="connsiteX5" fmla="*/ 676485 w 3115297"/>
                  <a:gd name="connsiteY5" fmla="*/ 3187383 h 4842012"/>
                  <a:gd name="connsiteX6" fmla="*/ 608994 w 3115297"/>
                  <a:gd name="connsiteY6" fmla="*/ 3333252 h 4842012"/>
                  <a:gd name="connsiteX7" fmla="*/ 493605 w 3115297"/>
                  <a:gd name="connsiteY7" fmla="*/ 3218952 h 4842012"/>
                  <a:gd name="connsiteX8" fmla="*/ 586133 w 3115297"/>
                  <a:gd name="connsiteY8" fmla="*/ 2798764 h 4842012"/>
                  <a:gd name="connsiteX9" fmla="*/ 493605 w 3115297"/>
                  <a:gd name="connsiteY9" fmla="*/ 2655072 h 4842012"/>
                  <a:gd name="connsiteX10" fmla="*/ 66885 w 3115297"/>
                  <a:gd name="connsiteY10" fmla="*/ 2609352 h 4842012"/>
                  <a:gd name="connsiteX11" fmla="*/ 76682 w 3115297"/>
                  <a:gd name="connsiteY11" fmla="*/ 1970361 h 4842012"/>
                  <a:gd name="connsiteX12" fmla="*/ 790785 w 3115297"/>
                  <a:gd name="connsiteY12" fmla="*/ 772932 h 4842012"/>
                  <a:gd name="connsiteX13" fmla="*/ 2764365 w 3115297"/>
                  <a:gd name="connsiteY13" fmla="*/ 3312 h 4842012"/>
                  <a:gd name="connsiteX14" fmla="*/ 2886285 w 3115297"/>
                  <a:gd name="connsiteY14" fmla="*/ 1062492 h 4842012"/>
                  <a:gd name="connsiteX15" fmla="*/ 3114885 w 3115297"/>
                  <a:gd name="connsiteY15" fmla="*/ 1786392 h 4842012"/>
                  <a:gd name="connsiteX16" fmla="*/ 2825325 w 3115297"/>
                  <a:gd name="connsiteY16" fmla="*/ 2510292 h 4842012"/>
                  <a:gd name="connsiteX17" fmla="*/ 3084405 w 3115297"/>
                  <a:gd name="connsiteY17" fmla="*/ 3188472 h 4842012"/>
                  <a:gd name="connsiteX18" fmla="*/ 2680545 w 3115297"/>
                  <a:gd name="connsiteY18" fmla="*/ 3935232 h 4842012"/>
                  <a:gd name="connsiteX19" fmla="*/ 3114885 w 3115297"/>
                  <a:gd name="connsiteY19" fmla="*/ 4842012 h 4842012"/>
                  <a:gd name="connsiteX0" fmla="*/ 379305 w 3115297"/>
                  <a:gd name="connsiteY0" fmla="*/ 2885881 h 4844221"/>
                  <a:gd name="connsiteX1" fmla="*/ 1163076 w 3115297"/>
                  <a:gd name="connsiteY1" fmla="*/ 3437787 h 4844221"/>
                  <a:gd name="connsiteX2" fmla="*/ 920325 w 3115297"/>
                  <a:gd name="connsiteY2" fmla="*/ 4295581 h 4844221"/>
                  <a:gd name="connsiteX3" fmla="*/ 143085 w 3115297"/>
                  <a:gd name="connsiteY3" fmla="*/ 3881924 h 4844221"/>
                  <a:gd name="connsiteX4" fmla="*/ 306370 w 3115297"/>
                  <a:gd name="connsiteY4" fmla="*/ 3017598 h 4844221"/>
                  <a:gd name="connsiteX5" fmla="*/ 676485 w 3115297"/>
                  <a:gd name="connsiteY5" fmla="*/ 3189592 h 4844221"/>
                  <a:gd name="connsiteX6" fmla="*/ 608994 w 3115297"/>
                  <a:gd name="connsiteY6" fmla="*/ 3335461 h 4844221"/>
                  <a:gd name="connsiteX7" fmla="*/ 493605 w 3115297"/>
                  <a:gd name="connsiteY7" fmla="*/ 3221161 h 4844221"/>
                  <a:gd name="connsiteX8" fmla="*/ 586133 w 3115297"/>
                  <a:gd name="connsiteY8" fmla="*/ 2800973 h 4844221"/>
                  <a:gd name="connsiteX9" fmla="*/ 493605 w 3115297"/>
                  <a:gd name="connsiteY9" fmla="*/ 2657281 h 4844221"/>
                  <a:gd name="connsiteX10" fmla="*/ 66885 w 3115297"/>
                  <a:gd name="connsiteY10" fmla="*/ 2611561 h 4844221"/>
                  <a:gd name="connsiteX11" fmla="*/ 76682 w 3115297"/>
                  <a:gd name="connsiteY11" fmla="*/ 1972570 h 4844221"/>
                  <a:gd name="connsiteX12" fmla="*/ 790785 w 3115297"/>
                  <a:gd name="connsiteY12" fmla="*/ 775141 h 4844221"/>
                  <a:gd name="connsiteX13" fmla="*/ 2764365 w 3115297"/>
                  <a:gd name="connsiteY13" fmla="*/ 5521 h 4844221"/>
                  <a:gd name="connsiteX14" fmla="*/ 2886285 w 3115297"/>
                  <a:gd name="connsiteY14" fmla="*/ 1064701 h 4844221"/>
                  <a:gd name="connsiteX15" fmla="*/ 3114885 w 3115297"/>
                  <a:gd name="connsiteY15" fmla="*/ 1788601 h 4844221"/>
                  <a:gd name="connsiteX16" fmla="*/ 2825325 w 3115297"/>
                  <a:gd name="connsiteY16" fmla="*/ 2512501 h 4844221"/>
                  <a:gd name="connsiteX17" fmla="*/ 3084405 w 3115297"/>
                  <a:gd name="connsiteY17" fmla="*/ 3190681 h 4844221"/>
                  <a:gd name="connsiteX18" fmla="*/ 2680545 w 3115297"/>
                  <a:gd name="connsiteY18" fmla="*/ 3937441 h 4844221"/>
                  <a:gd name="connsiteX19" fmla="*/ 3114885 w 3115297"/>
                  <a:gd name="connsiteY19" fmla="*/ 4844221 h 4844221"/>
                  <a:gd name="connsiteX0" fmla="*/ 316753 w 3052745"/>
                  <a:gd name="connsiteY0" fmla="*/ 2884475 h 4842815"/>
                  <a:gd name="connsiteX1" fmla="*/ 1100524 w 3052745"/>
                  <a:gd name="connsiteY1" fmla="*/ 3436381 h 4842815"/>
                  <a:gd name="connsiteX2" fmla="*/ 857773 w 3052745"/>
                  <a:gd name="connsiteY2" fmla="*/ 4294175 h 4842815"/>
                  <a:gd name="connsiteX3" fmla="*/ 80533 w 3052745"/>
                  <a:gd name="connsiteY3" fmla="*/ 3880518 h 4842815"/>
                  <a:gd name="connsiteX4" fmla="*/ 243818 w 3052745"/>
                  <a:gd name="connsiteY4" fmla="*/ 3016192 h 4842815"/>
                  <a:gd name="connsiteX5" fmla="*/ 613933 w 3052745"/>
                  <a:gd name="connsiteY5" fmla="*/ 3188186 h 4842815"/>
                  <a:gd name="connsiteX6" fmla="*/ 546442 w 3052745"/>
                  <a:gd name="connsiteY6" fmla="*/ 3334055 h 4842815"/>
                  <a:gd name="connsiteX7" fmla="*/ 431053 w 3052745"/>
                  <a:gd name="connsiteY7" fmla="*/ 3219755 h 4842815"/>
                  <a:gd name="connsiteX8" fmla="*/ 523581 w 3052745"/>
                  <a:gd name="connsiteY8" fmla="*/ 2799567 h 4842815"/>
                  <a:gd name="connsiteX9" fmla="*/ 431053 w 3052745"/>
                  <a:gd name="connsiteY9" fmla="*/ 2655875 h 4842815"/>
                  <a:gd name="connsiteX10" fmla="*/ 4333 w 3052745"/>
                  <a:gd name="connsiteY10" fmla="*/ 2610155 h 4842815"/>
                  <a:gd name="connsiteX11" fmla="*/ 728233 w 3052745"/>
                  <a:gd name="connsiteY11" fmla="*/ 773735 h 4842815"/>
                  <a:gd name="connsiteX12" fmla="*/ 2701813 w 3052745"/>
                  <a:gd name="connsiteY12" fmla="*/ 4115 h 4842815"/>
                  <a:gd name="connsiteX13" fmla="*/ 2823733 w 3052745"/>
                  <a:gd name="connsiteY13" fmla="*/ 1063295 h 4842815"/>
                  <a:gd name="connsiteX14" fmla="*/ 3052333 w 3052745"/>
                  <a:gd name="connsiteY14" fmla="*/ 1787195 h 4842815"/>
                  <a:gd name="connsiteX15" fmla="*/ 2762773 w 3052745"/>
                  <a:gd name="connsiteY15" fmla="*/ 2511095 h 4842815"/>
                  <a:gd name="connsiteX16" fmla="*/ 3021853 w 3052745"/>
                  <a:gd name="connsiteY16" fmla="*/ 3189275 h 4842815"/>
                  <a:gd name="connsiteX17" fmla="*/ 2617993 w 3052745"/>
                  <a:gd name="connsiteY17" fmla="*/ 3936035 h 4842815"/>
                  <a:gd name="connsiteX18" fmla="*/ 3052333 w 3052745"/>
                  <a:gd name="connsiteY18" fmla="*/ 4842815 h 4842815"/>
                  <a:gd name="connsiteX0" fmla="*/ 405978 w 3141970"/>
                  <a:gd name="connsiteY0" fmla="*/ 2884234 h 4842574"/>
                  <a:gd name="connsiteX1" fmla="*/ 1189749 w 3141970"/>
                  <a:gd name="connsiteY1" fmla="*/ 3436140 h 4842574"/>
                  <a:gd name="connsiteX2" fmla="*/ 946998 w 3141970"/>
                  <a:gd name="connsiteY2" fmla="*/ 4293934 h 4842574"/>
                  <a:gd name="connsiteX3" fmla="*/ 169758 w 3141970"/>
                  <a:gd name="connsiteY3" fmla="*/ 3880277 h 4842574"/>
                  <a:gd name="connsiteX4" fmla="*/ 333043 w 3141970"/>
                  <a:gd name="connsiteY4" fmla="*/ 3015951 h 4842574"/>
                  <a:gd name="connsiteX5" fmla="*/ 703158 w 3141970"/>
                  <a:gd name="connsiteY5" fmla="*/ 3187945 h 4842574"/>
                  <a:gd name="connsiteX6" fmla="*/ 635667 w 3141970"/>
                  <a:gd name="connsiteY6" fmla="*/ 3333814 h 4842574"/>
                  <a:gd name="connsiteX7" fmla="*/ 520278 w 3141970"/>
                  <a:gd name="connsiteY7" fmla="*/ 3219514 h 4842574"/>
                  <a:gd name="connsiteX8" fmla="*/ 612806 w 3141970"/>
                  <a:gd name="connsiteY8" fmla="*/ 2799326 h 4842574"/>
                  <a:gd name="connsiteX9" fmla="*/ 520278 w 3141970"/>
                  <a:gd name="connsiteY9" fmla="*/ 2655634 h 4842574"/>
                  <a:gd name="connsiteX10" fmla="*/ 3683 w 3141970"/>
                  <a:gd name="connsiteY10" fmla="*/ 2445454 h 4842574"/>
                  <a:gd name="connsiteX11" fmla="*/ 817458 w 3141970"/>
                  <a:gd name="connsiteY11" fmla="*/ 773494 h 4842574"/>
                  <a:gd name="connsiteX12" fmla="*/ 2791038 w 3141970"/>
                  <a:gd name="connsiteY12" fmla="*/ 3874 h 4842574"/>
                  <a:gd name="connsiteX13" fmla="*/ 2912958 w 3141970"/>
                  <a:gd name="connsiteY13" fmla="*/ 1063054 h 4842574"/>
                  <a:gd name="connsiteX14" fmla="*/ 3141558 w 3141970"/>
                  <a:gd name="connsiteY14" fmla="*/ 1786954 h 4842574"/>
                  <a:gd name="connsiteX15" fmla="*/ 2851998 w 3141970"/>
                  <a:gd name="connsiteY15" fmla="*/ 2510854 h 4842574"/>
                  <a:gd name="connsiteX16" fmla="*/ 3111078 w 3141970"/>
                  <a:gd name="connsiteY16" fmla="*/ 3189034 h 4842574"/>
                  <a:gd name="connsiteX17" fmla="*/ 2707218 w 3141970"/>
                  <a:gd name="connsiteY17" fmla="*/ 3935794 h 4842574"/>
                  <a:gd name="connsiteX18" fmla="*/ 3141558 w 3141970"/>
                  <a:gd name="connsiteY18" fmla="*/ 4842574 h 4842574"/>
                  <a:gd name="connsiteX0" fmla="*/ 495373 w 3231365"/>
                  <a:gd name="connsiteY0" fmla="*/ 2884020 h 4842360"/>
                  <a:gd name="connsiteX1" fmla="*/ 1279144 w 3231365"/>
                  <a:gd name="connsiteY1" fmla="*/ 3435926 h 4842360"/>
                  <a:gd name="connsiteX2" fmla="*/ 1036393 w 3231365"/>
                  <a:gd name="connsiteY2" fmla="*/ 4293720 h 4842360"/>
                  <a:gd name="connsiteX3" fmla="*/ 259153 w 3231365"/>
                  <a:gd name="connsiteY3" fmla="*/ 3880063 h 4842360"/>
                  <a:gd name="connsiteX4" fmla="*/ 422438 w 3231365"/>
                  <a:gd name="connsiteY4" fmla="*/ 3015737 h 4842360"/>
                  <a:gd name="connsiteX5" fmla="*/ 792553 w 3231365"/>
                  <a:gd name="connsiteY5" fmla="*/ 3187731 h 4842360"/>
                  <a:gd name="connsiteX6" fmla="*/ 725062 w 3231365"/>
                  <a:gd name="connsiteY6" fmla="*/ 3333600 h 4842360"/>
                  <a:gd name="connsiteX7" fmla="*/ 609673 w 3231365"/>
                  <a:gd name="connsiteY7" fmla="*/ 3219300 h 4842360"/>
                  <a:gd name="connsiteX8" fmla="*/ 702201 w 3231365"/>
                  <a:gd name="connsiteY8" fmla="*/ 2799112 h 4842360"/>
                  <a:gd name="connsiteX9" fmla="*/ 609673 w 3231365"/>
                  <a:gd name="connsiteY9" fmla="*/ 2655420 h 4842360"/>
                  <a:gd name="connsiteX10" fmla="*/ 3203 w 3231365"/>
                  <a:gd name="connsiteY10" fmla="*/ 2280779 h 4842360"/>
                  <a:gd name="connsiteX11" fmla="*/ 906853 w 3231365"/>
                  <a:gd name="connsiteY11" fmla="*/ 773280 h 4842360"/>
                  <a:gd name="connsiteX12" fmla="*/ 2880433 w 3231365"/>
                  <a:gd name="connsiteY12" fmla="*/ 3660 h 4842360"/>
                  <a:gd name="connsiteX13" fmla="*/ 3002353 w 3231365"/>
                  <a:gd name="connsiteY13" fmla="*/ 1062840 h 4842360"/>
                  <a:gd name="connsiteX14" fmla="*/ 3230953 w 3231365"/>
                  <a:gd name="connsiteY14" fmla="*/ 1786740 h 4842360"/>
                  <a:gd name="connsiteX15" fmla="*/ 2941393 w 3231365"/>
                  <a:gd name="connsiteY15" fmla="*/ 2510640 h 4842360"/>
                  <a:gd name="connsiteX16" fmla="*/ 3200473 w 3231365"/>
                  <a:gd name="connsiteY16" fmla="*/ 3188820 h 4842360"/>
                  <a:gd name="connsiteX17" fmla="*/ 2796613 w 3231365"/>
                  <a:gd name="connsiteY17" fmla="*/ 3935580 h 4842360"/>
                  <a:gd name="connsiteX18" fmla="*/ 3230953 w 3231365"/>
                  <a:gd name="connsiteY18" fmla="*/ 4842360 h 4842360"/>
                  <a:gd name="connsiteX0" fmla="*/ 517846 w 3253838"/>
                  <a:gd name="connsiteY0" fmla="*/ 2884020 h 4842360"/>
                  <a:gd name="connsiteX1" fmla="*/ 1301617 w 3253838"/>
                  <a:gd name="connsiteY1" fmla="*/ 3435926 h 4842360"/>
                  <a:gd name="connsiteX2" fmla="*/ 1058866 w 3253838"/>
                  <a:gd name="connsiteY2" fmla="*/ 4293720 h 4842360"/>
                  <a:gd name="connsiteX3" fmla="*/ 281626 w 3253838"/>
                  <a:gd name="connsiteY3" fmla="*/ 3880063 h 4842360"/>
                  <a:gd name="connsiteX4" fmla="*/ 444911 w 3253838"/>
                  <a:gd name="connsiteY4" fmla="*/ 3015737 h 4842360"/>
                  <a:gd name="connsiteX5" fmla="*/ 815026 w 3253838"/>
                  <a:gd name="connsiteY5" fmla="*/ 3187731 h 4842360"/>
                  <a:gd name="connsiteX6" fmla="*/ 747535 w 3253838"/>
                  <a:gd name="connsiteY6" fmla="*/ 3333600 h 4842360"/>
                  <a:gd name="connsiteX7" fmla="*/ 632146 w 3253838"/>
                  <a:gd name="connsiteY7" fmla="*/ 3219300 h 4842360"/>
                  <a:gd name="connsiteX8" fmla="*/ 724674 w 3253838"/>
                  <a:gd name="connsiteY8" fmla="*/ 2799112 h 4842360"/>
                  <a:gd name="connsiteX9" fmla="*/ 632146 w 3253838"/>
                  <a:gd name="connsiteY9" fmla="*/ 2655420 h 4842360"/>
                  <a:gd name="connsiteX10" fmla="*/ 25676 w 3253838"/>
                  <a:gd name="connsiteY10" fmla="*/ 2280779 h 4842360"/>
                  <a:gd name="connsiteX11" fmla="*/ 929326 w 3253838"/>
                  <a:gd name="connsiteY11" fmla="*/ 773280 h 4842360"/>
                  <a:gd name="connsiteX12" fmla="*/ 2902906 w 3253838"/>
                  <a:gd name="connsiteY12" fmla="*/ 3660 h 4842360"/>
                  <a:gd name="connsiteX13" fmla="*/ 3024826 w 3253838"/>
                  <a:gd name="connsiteY13" fmla="*/ 1062840 h 4842360"/>
                  <a:gd name="connsiteX14" fmla="*/ 3253426 w 3253838"/>
                  <a:gd name="connsiteY14" fmla="*/ 1786740 h 4842360"/>
                  <a:gd name="connsiteX15" fmla="*/ 2963866 w 3253838"/>
                  <a:gd name="connsiteY15" fmla="*/ 2510640 h 4842360"/>
                  <a:gd name="connsiteX16" fmla="*/ 3222946 w 3253838"/>
                  <a:gd name="connsiteY16" fmla="*/ 3188820 h 4842360"/>
                  <a:gd name="connsiteX17" fmla="*/ 2819086 w 3253838"/>
                  <a:gd name="connsiteY17" fmla="*/ 3935580 h 4842360"/>
                  <a:gd name="connsiteX18" fmla="*/ 3253426 w 3253838"/>
                  <a:gd name="connsiteY18" fmla="*/ 4842360 h 4842360"/>
                  <a:gd name="connsiteX0" fmla="*/ 493501 w 3229493"/>
                  <a:gd name="connsiteY0" fmla="*/ 2884020 h 4842360"/>
                  <a:gd name="connsiteX1" fmla="*/ 1277272 w 3229493"/>
                  <a:gd name="connsiteY1" fmla="*/ 3435926 h 4842360"/>
                  <a:gd name="connsiteX2" fmla="*/ 1034521 w 3229493"/>
                  <a:gd name="connsiteY2" fmla="*/ 4293720 h 4842360"/>
                  <a:gd name="connsiteX3" fmla="*/ 257281 w 3229493"/>
                  <a:gd name="connsiteY3" fmla="*/ 3880063 h 4842360"/>
                  <a:gd name="connsiteX4" fmla="*/ 420566 w 3229493"/>
                  <a:gd name="connsiteY4" fmla="*/ 3015737 h 4842360"/>
                  <a:gd name="connsiteX5" fmla="*/ 790681 w 3229493"/>
                  <a:gd name="connsiteY5" fmla="*/ 3187731 h 4842360"/>
                  <a:gd name="connsiteX6" fmla="*/ 723190 w 3229493"/>
                  <a:gd name="connsiteY6" fmla="*/ 3333600 h 4842360"/>
                  <a:gd name="connsiteX7" fmla="*/ 607801 w 3229493"/>
                  <a:gd name="connsiteY7" fmla="*/ 3219300 h 4842360"/>
                  <a:gd name="connsiteX8" fmla="*/ 700329 w 3229493"/>
                  <a:gd name="connsiteY8" fmla="*/ 2799112 h 4842360"/>
                  <a:gd name="connsiteX9" fmla="*/ 1331 w 3229493"/>
                  <a:gd name="connsiteY9" fmla="*/ 2280779 h 4842360"/>
                  <a:gd name="connsiteX10" fmla="*/ 904981 w 3229493"/>
                  <a:gd name="connsiteY10" fmla="*/ 773280 h 4842360"/>
                  <a:gd name="connsiteX11" fmla="*/ 2878561 w 3229493"/>
                  <a:gd name="connsiteY11" fmla="*/ 3660 h 4842360"/>
                  <a:gd name="connsiteX12" fmla="*/ 3000481 w 3229493"/>
                  <a:gd name="connsiteY12" fmla="*/ 1062840 h 4842360"/>
                  <a:gd name="connsiteX13" fmla="*/ 3229081 w 3229493"/>
                  <a:gd name="connsiteY13" fmla="*/ 1786740 h 4842360"/>
                  <a:gd name="connsiteX14" fmla="*/ 2939521 w 3229493"/>
                  <a:gd name="connsiteY14" fmla="*/ 2510640 h 4842360"/>
                  <a:gd name="connsiteX15" fmla="*/ 3198601 w 3229493"/>
                  <a:gd name="connsiteY15" fmla="*/ 3188820 h 4842360"/>
                  <a:gd name="connsiteX16" fmla="*/ 2794741 w 3229493"/>
                  <a:gd name="connsiteY16" fmla="*/ 3935580 h 4842360"/>
                  <a:gd name="connsiteX17" fmla="*/ 3229081 w 3229493"/>
                  <a:gd name="connsiteY17" fmla="*/ 4842360 h 4842360"/>
                  <a:gd name="connsiteX0" fmla="*/ 494111 w 3230103"/>
                  <a:gd name="connsiteY0" fmla="*/ 2884020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92861 w 3230103"/>
                  <a:gd name="connsiteY1" fmla="*/ 3547759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332787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16580 w 3230103"/>
                  <a:gd name="connsiteY0" fmla="*/ 2903755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16580 w 3230103"/>
                  <a:gd name="connsiteY0" fmla="*/ 2903755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16580 w 3230103"/>
                  <a:gd name="connsiteY0" fmla="*/ 2903755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16580 w 3230103"/>
                  <a:gd name="connsiteY0" fmla="*/ 2903755 h 4842360"/>
                  <a:gd name="connsiteX1" fmla="*/ 1315330 w 3230103"/>
                  <a:gd name="connsiteY1" fmla="*/ 3725376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890414 w 3603937"/>
                  <a:gd name="connsiteY0" fmla="*/ 2903795 h 4842400"/>
                  <a:gd name="connsiteX1" fmla="*/ 1689164 w 3603937"/>
                  <a:gd name="connsiteY1" fmla="*/ 3725416 h 4842400"/>
                  <a:gd name="connsiteX2" fmla="*/ 1356538 w 3603937"/>
                  <a:gd name="connsiteY2" fmla="*/ 4293760 h 4842400"/>
                  <a:gd name="connsiteX3" fmla="*/ 706621 w 3603937"/>
                  <a:gd name="connsiteY3" fmla="*/ 3906416 h 4842400"/>
                  <a:gd name="connsiteX4" fmla="*/ 705137 w 3603937"/>
                  <a:gd name="connsiteY4" fmla="*/ 3028934 h 4842400"/>
                  <a:gd name="connsiteX5" fmla="*/ 1165125 w 3603937"/>
                  <a:gd name="connsiteY5" fmla="*/ 3187771 h 4842400"/>
                  <a:gd name="connsiteX6" fmla="*/ 1097634 w 3603937"/>
                  <a:gd name="connsiteY6" fmla="*/ 3333640 h 4842400"/>
                  <a:gd name="connsiteX7" fmla="*/ 982245 w 3603937"/>
                  <a:gd name="connsiteY7" fmla="*/ 3219340 h 4842400"/>
                  <a:gd name="connsiteX8" fmla="*/ 1037325 w 3603937"/>
                  <a:gd name="connsiteY8" fmla="*/ 2726790 h 4842400"/>
                  <a:gd name="connsiteX9" fmla="*/ 1297 w 3603937"/>
                  <a:gd name="connsiteY9" fmla="*/ 2313712 h 4842400"/>
                  <a:gd name="connsiteX10" fmla="*/ 1279425 w 3603937"/>
                  <a:gd name="connsiteY10" fmla="*/ 773320 h 4842400"/>
                  <a:gd name="connsiteX11" fmla="*/ 3253005 w 3603937"/>
                  <a:gd name="connsiteY11" fmla="*/ 3700 h 4842400"/>
                  <a:gd name="connsiteX12" fmla="*/ 3374925 w 3603937"/>
                  <a:gd name="connsiteY12" fmla="*/ 1062880 h 4842400"/>
                  <a:gd name="connsiteX13" fmla="*/ 3603525 w 3603937"/>
                  <a:gd name="connsiteY13" fmla="*/ 1786780 h 4842400"/>
                  <a:gd name="connsiteX14" fmla="*/ 3313965 w 3603937"/>
                  <a:gd name="connsiteY14" fmla="*/ 2510680 h 4842400"/>
                  <a:gd name="connsiteX15" fmla="*/ 3573045 w 3603937"/>
                  <a:gd name="connsiteY15" fmla="*/ 3188860 h 4842400"/>
                  <a:gd name="connsiteX16" fmla="*/ 3169185 w 3603937"/>
                  <a:gd name="connsiteY16" fmla="*/ 3935620 h 4842400"/>
                  <a:gd name="connsiteX17" fmla="*/ 3603525 w 3603937"/>
                  <a:gd name="connsiteY17" fmla="*/ 4842400 h 4842400"/>
                  <a:gd name="connsiteX0" fmla="*/ 889490 w 3603013"/>
                  <a:gd name="connsiteY0" fmla="*/ 2903795 h 4842400"/>
                  <a:gd name="connsiteX1" fmla="*/ 1688240 w 3603013"/>
                  <a:gd name="connsiteY1" fmla="*/ 3725416 h 4842400"/>
                  <a:gd name="connsiteX2" fmla="*/ 1355614 w 3603013"/>
                  <a:gd name="connsiteY2" fmla="*/ 4293760 h 4842400"/>
                  <a:gd name="connsiteX3" fmla="*/ 705697 w 3603013"/>
                  <a:gd name="connsiteY3" fmla="*/ 3906416 h 4842400"/>
                  <a:gd name="connsiteX4" fmla="*/ 704213 w 3603013"/>
                  <a:gd name="connsiteY4" fmla="*/ 3028934 h 4842400"/>
                  <a:gd name="connsiteX5" fmla="*/ 1164201 w 3603013"/>
                  <a:gd name="connsiteY5" fmla="*/ 3187771 h 4842400"/>
                  <a:gd name="connsiteX6" fmla="*/ 1096710 w 3603013"/>
                  <a:gd name="connsiteY6" fmla="*/ 3333640 h 4842400"/>
                  <a:gd name="connsiteX7" fmla="*/ 981321 w 3603013"/>
                  <a:gd name="connsiteY7" fmla="*/ 3219340 h 4842400"/>
                  <a:gd name="connsiteX8" fmla="*/ 1036401 w 3603013"/>
                  <a:gd name="connsiteY8" fmla="*/ 2726790 h 4842400"/>
                  <a:gd name="connsiteX9" fmla="*/ 373 w 3603013"/>
                  <a:gd name="connsiteY9" fmla="*/ 2313712 h 4842400"/>
                  <a:gd name="connsiteX10" fmla="*/ 1278501 w 3603013"/>
                  <a:gd name="connsiteY10" fmla="*/ 773320 h 4842400"/>
                  <a:gd name="connsiteX11" fmla="*/ 3252081 w 3603013"/>
                  <a:gd name="connsiteY11" fmla="*/ 3700 h 4842400"/>
                  <a:gd name="connsiteX12" fmla="*/ 3374001 w 3603013"/>
                  <a:gd name="connsiteY12" fmla="*/ 1062880 h 4842400"/>
                  <a:gd name="connsiteX13" fmla="*/ 3602601 w 3603013"/>
                  <a:gd name="connsiteY13" fmla="*/ 1786780 h 4842400"/>
                  <a:gd name="connsiteX14" fmla="*/ 3313041 w 3603013"/>
                  <a:gd name="connsiteY14" fmla="*/ 2510680 h 4842400"/>
                  <a:gd name="connsiteX15" fmla="*/ 3572121 w 3603013"/>
                  <a:gd name="connsiteY15" fmla="*/ 3188860 h 4842400"/>
                  <a:gd name="connsiteX16" fmla="*/ 3168261 w 3603013"/>
                  <a:gd name="connsiteY16" fmla="*/ 3935620 h 4842400"/>
                  <a:gd name="connsiteX17" fmla="*/ 3602601 w 3603013"/>
                  <a:gd name="connsiteY17" fmla="*/ 4842400 h 4842400"/>
                  <a:gd name="connsiteX0" fmla="*/ 889490 w 3603013"/>
                  <a:gd name="connsiteY0" fmla="*/ 2903795 h 4842400"/>
                  <a:gd name="connsiteX1" fmla="*/ 1688240 w 3603013"/>
                  <a:gd name="connsiteY1" fmla="*/ 3725416 h 4842400"/>
                  <a:gd name="connsiteX2" fmla="*/ 1355614 w 3603013"/>
                  <a:gd name="connsiteY2" fmla="*/ 4293760 h 4842400"/>
                  <a:gd name="connsiteX3" fmla="*/ 705697 w 3603013"/>
                  <a:gd name="connsiteY3" fmla="*/ 3906416 h 4842400"/>
                  <a:gd name="connsiteX4" fmla="*/ 704213 w 3603013"/>
                  <a:gd name="connsiteY4" fmla="*/ 3028934 h 4842400"/>
                  <a:gd name="connsiteX5" fmla="*/ 1164201 w 3603013"/>
                  <a:gd name="connsiteY5" fmla="*/ 3187771 h 4842400"/>
                  <a:gd name="connsiteX6" fmla="*/ 1096710 w 3603013"/>
                  <a:gd name="connsiteY6" fmla="*/ 3333640 h 4842400"/>
                  <a:gd name="connsiteX7" fmla="*/ 981321 w 3603013"/>
                  <a:gd name="connsiteY7" fmla="*/ 3219340 h 4842400"/>
                  <a:gd name="connsiteX8" fmla="*/ 1036401 w 3603013"/>
                  <a:gd name="connsiteY8" fmla="*/ 2726790 h 4842400"/>
                  <a:gd name="connsiteX9" fmla="*/ 373 w 3603013"/>
                  <a:gd name="connsiteY9" fmla="*/ 2313712 h 4842400"/>
                  <a:gd name="connsiteX10" fmla="*/ 1278501 w 3603013"/>
                  <a:gd name="connsiteY10" fmla="*/ 773320 h 4842400"/>
                  <a:gd name="connsiteX11" fmla="*/ 3252081 w 3603013"/>
                  <a:gd name="connsiteY11" fmla="*/ 3700 h 4842400"/>
                  <a:gd name="connsiteX12" fmla="*/ 3374001 w 3603013"/>
                  <a:gd name="connsiteY12" fmla="*/ 1062880 h 4842400"/>
                  <a:gd name="connsiteX13" fmla="*/ 3602601 w 3603013"/>
                  <a:gd name="connsiteY13" fmla="*/ 1786780 h 4842400"/>
                  <a:gd name="connsiteX14" fmla="*/ 3313041 w 3603013"/>
                  <a:gd name="connsiteY14" fmla="*/ 2510680 h 4842400"/>
                  <a:gd name="connsiteX15" fmla="*/ 3572121 w 3603013"/>
                  <a:gd name="connsiteY15" fmla="*/ 3188860 h 4842400"/>
                  <a:gd name="connsiteX16" fmla="*/ 3168261 w 3603013"/>
                  <a:gd name="connsiteY16" fmla="*/ 3935620 h 4842400"/>
                  <a:gd name="connsiteX17" fmla="*/ 3602601 w 3603013"/>
                  <a:gd name="connsiteY17" fmla="*/ 4842400 h 4842400"/>
                  <a:gd name="connsiteX0" fmla="*/ 889490 w 3603013"/>
                  <a:gd name="connsiteY0" fmla="*/ 2903795 h 4842400"/>
                  <a:gd name="connsiteX1" fmla="*/ 1688240 w 3603013"/>
                  <a:gd name="connsiteY1" fmla="*/ 3725416 h 4842400"/>
                  <a:gd name="connsiteX2" fmla="*/ 1355614 w 3603013"/>
                  <a:gd name="connsiteY2" fmla="*/ 4293760 h 4842400"/>
                  <a:gd name="connsiteX3" fmla="*/ 705697 w 3603013"/>
                  <a:gd name="connsiteY3" fmla="*/ 3906416 h 4842400"/>
                  <a:gd name="connsiteX4" fmla="*/ 704213 w 3603013"/>
                  <a:gd name="connsiteY4" fmla="*/ 3028934 h 4842400"/>
                  <a:gd name="connsiteX5" fmla="*/ 1164201 w 3603013"/>
                  <a:gd name="connsiteY5" fmla="*/ 3187771 h 4842400"/>
                  <a:gd name="connsiteX6" fmla="*/ 1096710 w 3603013"/>
                  <a:gd name="connsiteY6" fmla="*/ 3333640 h 4842400"/>
                  <a:gd name="connsiteX7" fmla="*/ 981321 w 3603013"/>
                  <a:gd name="connsiteY7" fmla="*/ 3219340 h 4842400"/>
                  <a:gd name="connsiteX8" fmla="*/ 1036401 w 3603013"/>
                  <a:gd name="connsiteY8" fmla="*/ 2726790 h 4842400"/>
                  <a:gd name="connsiteX9" fmla="*/ 373 w 3603013"/>
                  <a:gd name="connsiteY9" fmla="*/ 2313712 h 4842400"/>
                  <a:gd name="connsiteX10" fmla="*/ 1278501 w 3603013"/>
                  <a:gd name="connsiteY10" fmla="*/ 773320 h 4842400"/>
                  <a:gd name="connsiteX11" fmla="*/ 3252081 w 3603013"/>
                  <a:gd name="connsiteY11" fmla="*/ 3700 h 4842400"/>
                  <a:gd name="connsiteX12" fmla="*/ 3374001 w 3603013"/>
                  <a:gd name="connsiteY12" fmla="*/ 1062880 h 4842400"/>
                  <a:gd name="connsiteX13" fmla="*/ 3602601 w 3603013"/>
                  <a:gd name="connsiteY13" fmla="*/ 1786780 h 4842400"/>
                  <a:gd name="connsiteX14" fmla="*/ 3313041 w 3603013"/>
                  <a:gd name="connsiteY14" fmla="*/ 2510680 h 4842400"/>
                  <a:gd name="connsiteX15" fmla="*/ 3572121 w 3603013"/>
                  <a:gd name="connsiteY15" fmla="*/ 3188860 h 4842400"/>
                  <a:gd name="connsiteX16" fmla="*/ 3168261 w 3603013"/>
                  <a:gd name="connsiteY16" fmla="*/ 3935620 h 4842400"/>
                  <a:gd name="connsiteX17" fmla="*/ 3602601 w 3603013"/>
                  <a:gd name="connsiteY17" fmla="*/ 4842400 h 4842400"/>
                  <a:gd name="connsiteX0" fmla="*/ 890750 w 3604273"/>
                  <a:gd name="connsiteY0" fmla="*/ 2903795 h 4842400"/>
                  <a:gd name="connsiteX1" fmla="*/ 1689500 w 3604273"/>
                  <a:gd name="connsiteY1" fmla="*/ 3725416 h 4842400"/>
                  <a:gd name="connsiteX2" fmla="*/ 1356874 w 3604273"/>
                  <a:gd name="connsiteY2" fmla="*/ 4293760 h 4842400"/>
                  <a:gd name="connsiteX3" fmla="*/ 706957 w 3604273"/>
                  <a:gd name="connsiteY3" fmla="*/ 3906416 h 4842400"/>
                  <a:gd name="connsiteX4" fmla="*/ 705473 w 3604273"/>
                  <a:gd name="connsiteY4" fmla="*/ 3028934 h 4842400"/>
                  <a:gd name="connsiteX5" fmla="*/ 1165461 w 3604273"/>
                  <a:gd name="connsiteY5" fmla="*/ 3187771 h 4842400"/>
                  <a:gd name="connsiteX6" fmla="*/ 1097970 w 3604273"/>
                  <a:gd name="connsiteY6" fmla="*/ 3333640 h 4842400"/>
                  <a:gd name="connsiteX7" fmla="*/ 982581 w 3604273"/>
                  <a:gd name="connsiteY7" fmla="*/ 3219340 h 4842400"/>
                  <a:gd name="connsiteX8" fmla="*/ 1037661 w 3604273"/>
                  <a:gd name="connsiteY8" fmla="*/ 2726790 h 4842400"/>
                  <a:gd name="connsiteX9" fmla="*/ 1633 w 3604273"/>
                  <a:gd name="connsiteY9" fmla="*/ 2313712 h 4842400"/>
                  <a:gd name="connsiteX10" fmla="*/ 1279761 w 3604273"/>
                  <a:gd name="connsiteY10" fmla="*/ 773320 h 4842400"/>
                  <a:gd name="connsiteX11" fmla="*/ 3253341 w 3604273"/>
                  <a:gd name="connsiteY11" fmla="*/ 3700 h 4842400"/>
                  <a:gd name="connsiteX12" fmla="*/ 3375261 w 3604273"/>
                  <a:gd name="connsiteY12" fmla="*/ 1062880 h 4842400"/>
                  <a:gd name="connsiteX13" fmla="*/ 3603861 w 3604273"/>
                  <a:gd name="connsiteY13" fmla="*/ 1786780 h 4842400"/>
                  <a:gd name="connsiteX14" fmla="*/ 3314301 w 3604273"/>
                  <a:gd name="connsiteY14" fmla="*/ 2510680 h 4842400"/>
                  <a:gd name="connsiteX15" fmla="*/ 3573381 w 3604273"/>
                  <a:gd name="connsiteY15" fmla="*/ 3188860 h 4842400"/>
                  <a:gd name="connsiteX16" fmla="*/ 3169521 w 3604273"/>
                  <a:gd name="connsiteY16" fmla="*/ 3935620 h 4842400"/>
                  <a:gd name="connsiteX17" fmla="*/ 3603861 w 3604273"/>
                  <a:gd name="connsiteY17" fmla="*/ 4842400 h 4842400"/>
                  <a:gd name="connsiteX0" fmla="*/ 890860 w 3604383"/>
                  <a:gd name="connsiteY0" fmla="*/ 2903278 h 4841883"/>
                  <a:gd name="connsiteX1" fmla="*/ 1689610 w 3604383"/>
                  <a:gd name="connsiteY1" fmla="*/ 3724899 h 4841883"/>
                  <a:gd name="connsiteX2" fmla="*/ 1356984 w 3604383"/>
                  <a:gd name="connsiteY2" fmla="*/ 4293243 h 4841883"/>
                  <a:gd name="connsiteX3" fmla="*/ 707067 w 3604383"/>
                  <a:gd name="connsiteY3" fmla="*/ 3905899 h 4841883"/>
                  <a:gd name="connsiteX4" fmla="*/ 705583 w 3604383"/>
                  <a:gd name="connsiteY4" fmla="*/ 3028417 h 4841883"/>
                  <a:gd name="connsiteX5" fmla="*/ 1165571 w 3604383"/>
                  <a:gd name="connsiteY5" fmla="*/ 3187254 h 4841883"/>
                  <a:gd name="connsiteX6" fmla="*/ 1098080 w 3604383"/>
                  <a:gd name="connsiteY6" fmla="*/ 3333123 h 4841883"/>
                  <a:gd name="connsiteX7" fmla="*/ 982691 w 3604383"/>
                  <a:gd name="connsiteY7" fmla="*/ 3218823 h 4841883"/>
                  <a:gd name="connsiteX8" fmla="*/ 1037771 w 3604383"/>
                  <a:gd name="connsiteY8" fmla="*/ 2726273 h 4841883"/>
                  <a:gd name="connsiteX9" fmla="*/ 1743 w 3604383"/>
                  <a:gd name="connsiteY9" fmla="*/ 2313195 h 4841883"/>
                  <a:gd name="connsiteX10" fmla="*/ 1279871 w 3604383"/>
                  <a:gd name="connsiteY10" fmla="*/ 772803 h 4841883"/>
                  <a:gd name="connsiteX11" fmla="*/ 3253451 w 3604383"/>
                  <a:gd name="connsiteY11" fmla="*/ 3183 h 4841883"/>
                  <a:gd name="connsiteX12" fmla="*/ 3375371 w 3604383"/>
                  <a:gd name="connsiteY12" fmla="*/ 1062363 h 4841883"/>
                  <a:gd name="connsiteX13" fmla="*/ 3603971 w 3604383"/>
                  <a:gd name="connsiteY13" fmla="*/ 1786263 h 4841883"/>
                  <a:gd name="connsiteX14" fmla="*/ 3314411 w 3604383"/>
                  <a:gd name="connsiteY14" fmla="*/ 2510163 h 4841883"/>
                  <a:gd name="connsiteX15" fmla="*/ 3573491 w 3604383"/>
                  <a:gd name="connsiteY15" fmla="*/ 3188343 h 4841883"/>
                  <a:gd name="connsiteX16" fmla="*/ 3169631 w 3604383"/>
                  <a:gd name="connsiteY16" fmla="*/ 3935103 h 4841883"/>
                  <a:gd name="connsiteX17" fmla="*/ 3603971 w 3604383"/>
                  <a:gd name="connsiteY17" fmla="*/ 4841883 h 4841883"/>
                  <a:gd name="connsiteX0" fmla="*/ 890832 w 3613433"/>
                  <a:gd name="connsiteY0" fmla="*/ 2516626 h 4455231"/>
                  <a:gd name="connsiteX1" fmla="*/ 1689582 w 3613433"/>
                  <a:gd name="connsiteY1" fmla="*/ 3338247 h 4455231"/>
                  <a:gd name="connsiteX2" fmla="*/ 1356956 w 3613433"/>
                  <a:gd name="connsiteY2" fmla="*/ 3906591 h 4455231"/>
                  <a:gd name="connsiteX3" fmla="*/ 707039 w 3613433"/>
                  <a:gd name="connsiteY3" fmla="*/ 3519247 h 4455231"/>
                  <a:gd name="connsiteX4" fmla="*/ 705555 w 3613433"/>
                  <a:gd name="connsiteY4" fmla="*/ 2641765 h 4455231"/>
                  <a:gd name="connsiteX5" fmla="*/ 1165543 w 3613433"/>
                  <a:gd name="connsiteY5" fmla="*/ 2800602 h 4455231"/>
                  <a:gd name="connsiteX6" fmla="*/ 1098052 w 3613433"/>
                  <a:gd name="connsiteY6" fmla="*/ 2946471 h 4455231"/>
                  <a:gd name="connsiteX7" fmla="*/ 982663 w 3613433"/>
                  <a:gd name="connsiteY7" fmla="*/ 2832171 h 4455231"/>
                  <a:gd name="connsiteX8" fmla="*/ 1037743 w 3613433"/>
                  <a:gd name="connsiteY8" fmla="*/ 2339621 h 4455231"/>
                  <a:gd name="connsiteX9" fmla="*/ 1715 w 3613433"/>
                  <a:gd name="connsiteY9" fmla="*/ 1926543 h 4455231"/>
                  <a:gd name="connsiteX10" fmla="*/ 1279843 w 3613433"/>
                  <a:gd name="connsiteY10" fmla="*/ 386151 h 4455231"/>
                  <a:gd name="connsiteX11" fmla="*/ 3485600 w 3613433"/>
                  <a:gd name="connsiteY11" fmla="*/ 11236 h 4455231"/>
                  <a:gd name="connsiteX12" fmla="*/ 3375343 w 3613433"/>
                  <a:gd name="connsiteY12" fmla="*/ 675711 h 4455231"/>
                  <a:gd name="connsiteX13" fmla="*/ 3603943 w 3613433"/>
                  <a:gd name="connsiteY13" fmla="*/ 1399611 h 4455231"/>
                  <a:gd name="connsiteX14" fmla="*/ 3314383 w 3613433"/>
                  <a:gd name="connsiteY14" fmla="*/ 2123511 h 4455231"/>
                  <a:gd name="connsiteX15" fmla="*/ 3573463 w 3613433"/>
                  <a:gd name="connsiteY15" fmla="*/ 2801691 h 4455231"/>
                  <a:gd name="connsiteX16" fmla="*/ 3169603 w 3613433"/>
                  <a:gd name="connsiteY16" fmla="*/ 3548451 h 4455231"/>
                  <a:gd name="connsiteX17" fmla="*/ 3603943 w 3613433"/>
                  <a:gd name="connsiteY17" fmla="*/ 4455231 h 4455231"/>
                  <a:gd name="connsiteX0" fmla="*/ 890832 w 3610208"/>
                  <a:gd name="connsiteY0" fmla="*/ 2505589 h 4444194"/>
                  <a:gd name="connsiteX1" fmla="*/ 1689582 w 3610208"/>
                  <a:gd name="connsiteY1" fmla="*/ 3327210 h 4444194"/>
                  <a:gd name="connsiteX2" fmla="*/ 1356956 w 3610208"/>
                  <a:gd name="connsiteY2" fmla="*/ 3895554 h 4444194"/>
                  <a:gd name="connsiteX3" fmla="*/ 707039 w 3610208"/>
                  <a:gd name="connsiteY3" fmla="*/ 3508210 h 4444194"/>
                  <a:gd name="connsiteX4" fmla="*/ 705555 w 3610208"/>
                  <a:gd name="connsiteY4" fmla="*/ 2630728 h 4444194"/>
                  <a:gd name="connsiteX5" fmla="*/ 1165543 w 3610208"/>
                  <a:gd name="connsiteY5" fmla="*/ 2789565 h 4444194"/>
                  <a:gd name="connsiteX6" fmla="*/ 1098052 w 3610208"/>
                  <a:gd name="connsiteY6" fmla="*/ 2935434 h 4444194"/>
                  <a:gd name="connsiteX7" fmla="*/ 982663 w 3610208"/>
                  <a:gd name="connsiteY7" fmla="*/ 2821134 h 4444194"/>
                  <a:gd name="connsiteX8" fmla="*/ 1037743 w 3610208"/>
                  <a:gd name="connsiteY8" fmla="*/ 2328584 h 4444194"/>
                  <a:gd name="connsiteX9" fmla="*/ 1715 w 3610208"/>
                  <a:gd name="connsiteY9" fmla="*/ 1915506 h 4444194"/>
                  <a:gd name="connsiteX10" fmla="*/ 1279843 w 3610208"/>
                  <a:gd name="connsiteY10" fmla="*/ 375114 h 4444194"/>
                  <a:gd name="connsiteX11" fmla="*/ 3485600 w 3610208"/>
                  <a:gd name="connsiteY11" fmla="*/ 199 h 4444194"/>
                  <a:gd name="connsiteX12" fmla="*/ 3375343 w 3610208"/>
                  <a:gd name="connsiteY12" fmla="*/ 664674 h 4444194"/>
                  <a:gd name="connsiteX13" fmla="*/ 3603943 w 3610208"/>
                  <a:gd name="connsiteY13" fmla="*/ 1388574 h 4444194"/>
                  <a:gd name="connsiteX14" fmla="*/ 3314383 w 3610208"/>
                  <a:gd name="connsiteY14" fmla="*/ 2112474 h 4444194"/>
                  <a:gd name="connsiteX15" fmla="*/ 3573463 w 3610208"/>
                  <a:gd name="connsiteY15" fmla="*/ 2790654 h 4444194"/>
                  <a:gd name="connsiteX16" fmla="*/ 3169603 w 3610208"/>
                  <a:gd name="connsiteY16" fmla="*/ 3537414 h 4444194"/>
                  <a:gd name="connsiteX17" fmla="*/ 3603943 w 3610208"/>
                  <a:gd name="connsiteY17" fmla="*/ 4444194 h 4444194"/>
                  <a:gd name="connsiteX0" fmla="*/ 890545 w 3609921"/>
                  <a:gd name="connsiteY0" fmla="*/ 2505589 h 4444194"/>
                  <a:gd name="connsiteX1" fmla="*/ 1689295 w 3609921"/>
                  <a:gd name="connsiteY1" fmla="*/ 3327210 h 4444194"/>
                  <a:gd name="connsiteX2" fmla="*/ 1356669 w 3609921"/>
                  <a:gd name="connsiteY2" fmla="*/ 3895554 h 4444194"/>
                  <a:gd name="connsiteX3" fmla="*/ 706752 w 3609921"/>
                  <a:gd name="connsiteY3" fmla="*/ 3508210 h 4444194"/>
                  <a:gd name="connsiteX4" fmla="*/ 705268 w 3609921"/>
                  <a:gd name="connsiteY4" fmla="*/ 2630728 h 4444194"/>
                  <a:gd name="connsiteX5" fmla="*/ 1165256 w 3609921"/>
                  <a:gd name="connsiteY5" fmla="*/ 2789565 h 4444194"/>
                  <a:gd name="connsiteX6" fmla="*/ 1097765 w 3609921"/>
                  <a:gd name="connsiteY6" fmla="*/ 2935434 h 4444194"/>
                  <a:gd name="connsiteX7" fmla="*/ 982376 w 3609921"/>
                  <a:gd name="connsiteY7" fmla="*/ 2821134 h 4444194"/>
                  <a:gd name="connsiteX8" fmla="*/ 1037456 w 3609921"/>
                  <a:gd name="connsiteY8" fmla="*/ 2328584 h 4444194"/>
                  <a:gd name="connsiteX9" fmla="*/ 1428 w 3609921"/>
                  <a:gd name="connsiteY9" fmla="*/ 1915506 h 4444194"/>
                  <a:gd name="connsiteX10" fmla="*/ 1279556 w 3609921"/>
                  <a:gd name="connsiteY10" fmla="*/ 375114 h 4444194"/>
                  <a:gd name="connsiteX11" fmla="*/ 3485313 w 3609921"/>
                  <a:gd name="connsiteY11" fmla="*/ 199 h 4444194"/>
                  <a:gd name="connsiteX12" fmla="*/ 3375056 w 3609921"/>
                  <a:gd name="connsiteY12" fmla="*/ 664674 h 4444194"/>
                  <a:gd name="connsiteX13" fmla="*/ 3603656 w 3609921"/>
                  <a:gd name="connsiteY13" fmla="*/ 1388574 h 4444194"/>
                  <a:gd name="connsiteX14" fmla="*/ 3314096 w 3609921"/>
                  <a:gd name="connsiteY14" fmla="*/ 2112474 h 4444194"/>
                  <a:gd name="connsiteX15" fmla="*/ 3573176 w 3609921"/>
                  <a:gd name="connsiteY15" fmla="*/ 2790654 h 4444194"/>
                  <a:gd name="connsiteX16" fmla="*/ 3169316 w 3609921"/>
                  <a:gd name="connsiteY16" fmla="*/ 3537414 h 4444194"/>
                  <a:gd name="connsiteX17" fmla="*/ 3603656 w 3609921"/>
                  <a:gd name="connsiteY17" fmla="*/ 4444194 h 4444194"/>
                  <a:gd name="connsiteX0" fmla="*/ 890668 w 3611656"/>
                  <a:gd name="connsiteY0" fmla="*/ 2509184 h 4447789"/>
                  <a:gd name="connsiteX1" fmla="*/ 1689418 w 3611656"/>
                  <a:gd name="connsiteY1" fmla="*/ 3330805 h 4447789"/>
                  <a:gd name="connsiteX2" fmla="*/ 1356792 w 3611656"/>
                  <a:gd name="connsiteY2" fmla="*/ 3899149 h 4447789"/>
                  <a:gd name="connsiteX3" fmla="*/ 706875 w 3611656"/>
                  <a:gd name="connsiteY3" fmla="*/ 3511805 h 4447789"/>
                  <a:gd name="connsiteX4" fmla="*/ 705391 w 3611656"/>
                  <a:gd name="connsiteY4" fmla="*/ 2634323 h 4447789"/>
                  <a:gd name="connsiteX5" fmla="*/ 1165379 w 3611656"/>
                  <a:gd name="connsiteY5" fmla="*/ 2793160 h 4447789"/>
                  <a:gd name="connsiteX6" fmla="*/ 1097888 w 3611656"/>
                  <a:gd name="connsiteY6" fmla="*/ 2939029 h 4447789"/>
                  <a:gd name="connsiteX7" fmla="*/ 982499 w 3611656"/>
                  <a:gd name="connsiteY7" fmla="*/ 2824729 h 4447789"/>
                  <a:gd name="connsiteX8" fmla="*/ 1037579 w 3611656"/>
                  <a:gd name="connsiteY8" fmla="*/ 2332179 h 4447789"/>
                  <a:gd name="connsiteX9" fmla="*/ 1551 w 3611656"/>
                  <a:gd name="connsiteY9" fmla="*/ 1919101 h 4447789"/>
                  <a:gd name="connsiteX10" fmla="*/ 1302147 w 3611656"/>
                  <a:gd name="connsiteY10" fmla="*/ 444493 h 4447789"/>
                  <a:gd name="connsiteX11" fmla="*/ 3485436 w 3611656"/>
                  <a:gd name="connsiteY11" fmla="*/ 3794 h 4447789"/>
                  <a:gd name="connsiteX12" fmla="*/ 3375179 w 3611656"/>
                  <a:gd name="connsiteY12" fmla="*/ 668269 h 4447789"/>
                  <a:gd name="connsiteX13" fmla="*/ 3603779 w 3611656"/>
                  <a:gd name="connsiteY13" fmla="*/ 1392169 h 4447789"/>
                  <a:gd name="connsiteX14" fmla="*/ 3314219 w 3611656"/>
                  <a:gd name="connsiteY14" fmla="*/ 2116069 h 4447789"/>
                  <a:gd name="connsiteX15" fmla="*/ 3573299 w 3611656"/>
                  <a:gd name="connsiteY15" fmla="*/ 2794249 h 4447789"/>
                  <a:gd name="connsiteX16" fmla="*/ 3169439 w 3611656"/>
                  <a:gd name="connsiteY16" fmla="*/ 3541009 h 4447789"/>
                  <a:gd name="connsiteX17" fmla="*/ 3603779 w 3611656"/>
                  <a:gd name="connsiteY17" fmla="*/ 4447789 h 4447789"/>
                  <a:gd name="connsiteX0" fmla="*/ 889325 w 3610313"/>
                  <a:gd name="connsiteY0" fmla="*/ 2509184 h 4447789"/>
                  <a:gd name="connsiteX1" fmla="*/ 1688075 w 3610313"/>
                  <a:gd name="connsiteY1" fmla="*/ 3330805 h 4447789"/>
                  <a:gd name="connsiteX2" fmla="*/ 1355449 w 3610313"/>
                  <a:gd name="connsiteY2" fmla="*/ 3899149 h 4447789"/>
                  <a:gd name="connsiteX3" fmla="*/ 705532 w 3610313"/>
                  <a:gd name="connsiteY3" fmla="*/ 3511805 h 4447789"/>
                  <a:gd name="connsiteX4" fmla="*/ 704048 w 3610313"/>
                  <a:gd name="connsiteY4" fmla="*/ 2634323 h 4447789"/>
                  <a:gd name="connsiteX5" fmla="*/ 1164036 w 3610313"/>
                  <a:gd name="connsiteY5" fmla="*/ 2793160 h 4447789"/>
                  <a:gd name="connsiteX6" fmla="*/ 1096545 w 3610313"/>
                  <a:gd name="connsiteY6" fmla="*/ 2939029 h 4447789"/>
                  <a:gd name="connsiteX7" fmla="*/ 981156 w 3610313"/>
                  <a:gd name="connsiteY7" fmla="*/ 2824729 h 4447789"/>
                  <a:gd name="connsiteX8" fmla="*/ 1036236 w 3610313"/>
                  <a:gd name="connsiteY8" fmla="*/ 2332179 h 4447789"/>
                  <a:gd name="connsiteX9" fmla="*/ 208 w 3610313"/>
                  <a:gd name="connsiteY9" fmla="*/ 1919101 h 4447789"/>
                  <a:gd name="connsiteX10" fmla="*/ 1300804 w 3610313"/>
                  <a:gd name="connsiteY10" fmla="*/ 444493 h 4447789"/>
                  <a:gd name="connsiteX11" fmla="*/ 3484093 w 3610313"/>
                  <a:gd name="connsiteY11" fmla="*/ 3794 h 4447789"/>
                  <a:gd name="connsiteX12" fmla="*/ 3373836 w 3610313"/>
                  <a:gd name="connsiteY12" fmla="*/ 668269 h 4447789"/>
                  <a:gd name="connsiteX13" fmla="*/ 3602436 w 3610313"/>
                  <a:gd name="connsiteY13" fmla="*/ 1392169 h 4447789"/>
                  <a:gd name="connsiteX14" fmla="*/ 3312876 w 3610313"/>
                  <a:gd name="connsiteY14" fmla="*/ 2116069 h 4447789"/>
                  <a:gd name="connsiteX15" fmla="*/ 3571956 w 3610313"/>
                  <a:gd name="connsiteY15" fmla="*/ 2794249 h 4447789"/>
                  <a:gd name="connsiteX16" fmla="*/ 3168096 w 3610313"/>
                  <a:gd name="connsiteY16" fmla="*/ 3541009 h 4447789"/>
                  <a:gd name="connsiteX17" fmla="*/ 3602436 w 3610313"/>
                  <a:gd name="connsiteY17" fmla="*/ 4447789 h 4447789"/>
                  <a:gd name="connsiteX0" fmla="*/ 889325 w 3636228"/>
                  <a:gd name="connsiteY0" fmla="*/ 2506651 h 4445256"/>
                  <a:gd name="connsiteX1" fmla="*/ 1688075 w 3636228"/>
                  <a:gd name="connsiteY1" fmla="*/ 3328272 h 4445256"/>
                  <a:gd name="connsiteX2" fmla="*/ 1355449 w 3636228"/>
                  <a:gd name="connsiteY2" fmla="*/ 3896616 h 4445256"/>
                  <a:gd name="connsiteX3" fmla="*/ 705532 w 3636228"/>
                  <a:gd name="connsiteY3" fmla="*/ 3509272 h 4445256"/>
                  <a:gd name="connsiteX4" fmla="*/ 704048 w 3636228"/>
                  <a:gd name="connsiteY4" fmla="*/ 2631790 h 4445256"/>
                  <a:gd name="connsiteX5" fmla="*/ 1164036 w 3636228"/>
                  <a:gd name="connsiteY5" fmla="*/ 2790627 h 4445256"/>
                  <a:gd name="connsiteX6" fmla="*/ 1096545 w 3636228"/>
                  <a:gd name="connsiteY6" fmla="*/ 2936496 h 4445256"/>
                  <a:gd name="connsiteX7" fmla="*/ 981156 w 3636228"/>
                  <a:gd name="connsiteY7" fmla="*/ 2822196 h 4445256"/>
                  <a:gd name="connsiteX8" fmla="*/ 1036236 w 3636228"/>
                  <a:gd name="connsiteY8" fmla="*/ 2329646 h 4445256"/>
                  <a:gd name="connsiteX9" fmla="*/ 208 w 3636228"/>
                  <a:gd name="connsiteY9" fmla="*/ 1916568 h 4445256"/>
                  <a:gd name="connsiteX10" fmla="*/ 1300804 w 3636228"/>
                  <a:gd name="connsiteY10" fmla="*/ 441960 h 4445256"/>
                  <a:gd name="connsiteX11" fmla="*/ 3484093 w 3636228"/>
                  <a:gd name="connsiteY11" fmla="*/ 1261 h 4445256"/>
                  <a:gd name="connsiteX12" fmla="*/ 3373836 w 3636228"/>
                  <a:gd name="connsiteY12" fmla="*/ 665736 h 4445256"/>
                  <a:gd name="connsiteX13" fmla="*/ 3602436 w 3636228"/>
                  <a:gd name="connsiteY13" fmla="*/ 1389636 h 4445256"/>
                  <a:gd name="connsiteX14" fmla="*/ 3312876 w 3636228"/>
                  <a:gd name="connsiteY14" fmla="*/ 2113536 h 4445256"/>
                  <a:gd name="connsiteX15" fmla="*/ 3571956 w 3636228"/>
                  <a:gd name="connsiteY15" fmla="*/ 2791716 h 4445256"/>
                  <a:gd name="connsiteX16" fmla="*/ 3168096 w 3636228"/>
                  <a:gd name="connsiteY16" fmla="*/ 3538476 h 4445256"/>
                  <a:gd name="connsiteX17" fmla="*/ 3602436 w 3636228"/>
                  <a:gd name="connsiteY17" fmla="*/ 4445256 h 4445256"/>
                  <a:gd name="connsiteX0" fmla="*/ 889325 w 5793126"/>
                  <a:gd name="connsiteY0" fmla="*/ 2519755 h 4458360"/>
                  <a:gd name="connsiteX1" fmla="*/ 1688075 w 5793126"/>
                  <a:gd name="connsiteY1" fmla="*/ 3341376 h 4458360"/>
                  <a:gd name="connsiteX2" fmla="*/ 1355449 w 5793126"/>
                  <a:gd name="connsiteY2" fmla="*/ 3909720 h 4458360"/>
                  <a:gd name="connsiteX3" fmla="*/ 705532 w 5793126"/>
                  <a:gd name="connsiteY3" fmla="*/ 3522376 h 4458360"/>
                  <a:gd name="connsiteX4" fmla="*/ 704048 w 5793126"/>
                  <a:gd name="connsiteY4" fmla="*/ 2644894 h 4458360"/>
                  <a:gd name="connsiteX5" fmla="*/ 1164036 w 5793126"/>
                  <a:gd name="connsiteY5" fmla="*/ 2803731 h 4458360"/>
                  <a:gd name="connsiteX6" fmla="*/ 1096545 w 5793126"/>
                  <a:gd name="connsiteY6" fmla="*/ 2949600 h 4458360"/>
                  <a:gd name="connsiteX7" fmla="*/ 981156 w 5793126"/>
                  <a:gd name="connsiteY7" fmla="*/ 2835300 h 4458360"/>
                  <a:gd name="connsiteX8" fmla="*/ 1036236 w 5793126"/>
                  <a:gd name="connsiteY8" fmla="*/ 2342750 h 4458360"/>
                  <a:gd name="connsiteX9" fmla="*/ 208 w 5793126"/>
                  <a:gd name="connsiteY9" fmla="*/ 1929672 h 4458360"/>
                  <a:gd name="connsiteX10" fmla="*/ 1300804 w 5793126"/>
                  <a:gd name="connsiteY10" fmla="*/ 455064 h 4458360"/>
                  <a:gd name="connsiteX11" fmla="*/ 3484093 w 5793126"/>
                  <a:gd name="connsiteY11" fmla="*/ 14365 h 4458360"/>
                  <a:gd name="connsiteX12" fmla="*/ 5792966 w 5793126"/>
                  <a:gd name="connsiteY12" fmla="*/ 231508 h 4458360"/>
                  <a:gd name="connsiteX13" fmla="*/ 3602436 w 5793126"/>
                  <a:gd name="connsiteY13" fmla="*/ 1402740 h 4458360"/>
                  <a:gd name="connsiteX14" fmla="*/ 3312876 w 5793126"/>
                  <a:gd name="connsiteY14" fmla="*/ 2126640 h 4458360"/>
                  <a:gd name="connsiteX15" fmla="*/ 3571956 w 5793126"/>
                  <a:gd name="connsiteY15" fmla="*/ 2804820 h 4458360"/>
                  <a:gd name="connsiteX16" fmla="*/ 3168096 w 5793126"/>
                  <a:gd name="connsiteY16" fmla="*/ 3551580 h 4458360"/>
                  <a:gd name="connsiteX17" fmla="*/ 3602436 w 5793126"/>
                  <a:gd name="connsiteY17" fmla="*/ 4458360 h 4458360"/>
                  <a:gd name="connsiteX0" fmla="*/ 889325 w 5845551"/>
                  <a:gd name="connsiteY0" fmla="*/ 2521213 h 4459818"/>
                  <a:gd name="connsiteX1" fmla="*/ 1688075 w 5845551"/>
                  <a:gd name="connsiteY1" fmla="*/ 3342834 h 4459818"/>
                  <a:gd name="connsiteX2" fmla="*/ 1355449 w 5845551"/>
                  <a:gd name="connsiteY2" fmla="*/ 3911178 h 4459818"/>
                  <a:gd name="connsiteX3" fmla="*/ 705532 w 5845551"/>
                  <a:gd name="connsiteY3" fmla="*/ 3523834 h 4459818"/>
                  <a:gd name="connsiteX4" fmla="*/ 704048 w 5845551"/>
                  <a:gd name="connsiteY4" fmla="*/ 2646352 h 4459818"/>
                  <a:gd name="connsiteX5" fmla="*/ 1164036 w 5845551"/>
                  <a:gd name="connsiteY5" fmla="*/ 2805189 h 4459818"/>
                  <a:gd name="connsiteX6" fmla="*/ 1096545 w 5845551"/>
                  <a:gd name="connsiteY6" fmla="*/ 2951058 h 4459818"/>
                  <a:gd name="connsiteX7" fmla="*/ 981156 w 5845551"/>
                  <a:gd name="connsiteY7" fmla="*/ 2836758 h 4459818"/>
                  <a:gd name="connsiteX8" fmla="*/ 1036236 w 5845551"/>
                  <a:gd name="connsiteY8" fmla="*/ 2344208 h 4459818"/>
                  <a:gd name="connsiteX9" fmla="*/ 208 w 5845551"/>
                  <a:gd name="connsiteY9" fmla="*/ 1931130 h 4459818"/>
                  <a:gd name="connsiteX10" fmla="*/ 1300804 w 5845551"/>
                  <a:gd name="connsiteY10" fmla="*/ 456522 h 4459818"/>
                  <a:gd name="connsiteX11" fmla="*/ 3484093 w 5845551"/>
                  <a:gd name="connsiteY11" fmla="*/ 15823 h 4459818"/>
                  <a:gd name="connsiteX12" fmla="*/ 5845394 w 5845551"/>
                  <a:gd name="connsiteY12" fmla="*/ 226388 h 4459818"/>
                  <a:gd name="connsiteX13" fmla="*/ 3602436 w 5845551"/>
                  <a:gd name="connsiteY13" fmla="*/ 1404198 h 4459818"/>
                  <a:gd name="connsiteX14" fmla="*/ 3312876 w 5845551"/>
                  <a:gd name="connsiteY14" fmla="*/ 2128098 h 4459818"/>
                  <a:gd name="connsiteX15" fmla="*/ 3571956 w 5845551"/>
                  <a:gd name="connsiteY15" fmla="*/ 2806278 h 4459818"/>
                  <a:gd name="connsiteX16" fmla="*/ 3168096 w 5845551"/>
                  <a:gd name="connsiteY16" fmla="*/ 3553038 h 4459818"/>
                  <a:gd name="connsiteX17" fmla="*/ 3602436 w 5845551"/>
                  <a:gd name="connsiteY17" fmla="*/ 4459818 h 4459818"/>
                  <a:gd name="connsiteX0" fmla="*/ 889325 w 5853039"/>
                  <a:gd name="connsiteY0" fmla="*/ 2530256 h 4468861"/>
                  <a:gd name="connsiteX1" fmla="*/ 1688075 w 5853039"/>
                  <a:gd name="connsiteY1" fmla="*/ 3351877 h 4468861"/>
                  <a:gd name="connsiteX2" fmla="*/ 1355449 w 5853039"/>
                  <a:gd name="connsiteY2" fmla="*/ 3920221 h 4468861"/>
                  <a:gd name="connsiteX3" fmla="*/ 705532 w 5853039"/>
                  <a:gd name="connsiteY3" fmla="*/ 3532877 h 4468861"/>
                  <a:gd name="connsiteX4" fmla="*/ 704048 w 5853039"/>
                  <a:gd name="connsiteY4" fmla="*/ 2655395 h 4468861"/>
                  <a:gd name="connsiteX5" fmla="*/ 1164036 w 5853039"/>
                  <a:gd name="connsiteY5" fmla="*/ 2814232 h 4468861"/>
                  <a:gd name="connsiteX6" fmla="*/ 1096545 w 5853039"/>
                  <a:gd name="connsiteY6" fmla="*/ 2960101 h 4468861"/>
                  <a:gd name="connsiteX7" fmla="*/ 981156 w 5853039"/>
                  <a:gd name="connsiteY7" fmla="*/ 2845801 h 4468861"/>
                  <a:gd name="connsiteX8" fmla="*/ 1036236 w 5853039"/>
                  <a:gd name="connsiteY8" fmla="*/ 2353251 h 4468861"/>
                  <a:gd name="connsiteX9" fmla="*/ 208 w 5853039"/>
                  <a:gd name="connsiteY9" fmla="*/ 1940173 h 4468861"/>
                  <a:gd name="connsiteX10" fmla="*/ 1300804 w 5853039"/>
                  <a:gd name="connsiteY10" fmla="*/ 465565 h 4468861"/>
                  <a:gd name="connsiteX11" fmla="*/ 3484093 w 5853039"/>
                  <a:gd name="connsiteY11" fmla="*/ 24866 h 4468861"/>
                  <a:gd name="connsiteX12" fmla="*/ 5852883 w 5853039"/>
                  <a:gd name="connsiteY12" fmla="*/ 202539 h 4468861"/>
                  <a:gd name="connsiteX13" fmla="*/ 3602436 w 5853039"/>
                  <a:gd name="connsiteY13" fmla="*/ 1413241 h 4468861"/>
                  <a:gd name="connsiteX14" fmla="*/ 3312876 w 5853039"/>
                  <a:gd name="connsiteY14" fmla="*/ 2137141 h 4468861"/>
                  <a:gd name="connsiteX15" fmla="*/ 3571956 w 5853039"/>
                  <a:gd name="connsiteY15" fmla="*/ 2815321 h 4468861"/>
                  <a:gd name="connsiteX16" fmla="*/ 3168096 w 5853039"/>
                  <a:gd name="connsiteY16" fmla="*/ 3562081 h 4468861"/>
                  <a:gd name="connsiteX17" fmla="*/ 3602436 w 5853039"/>
                  <a:gd name="connsiteY17" fmla="*/ 4468861 h 4468861"/>
                  <a:gd name="connsiteX0" fmla="*/ 889325 w 5898012"/>
                  <a:gd name="connsiteY0" fmla="*/ 2515763 h 4454368"/>
                  <a:gd name="connsiteX1" fmla="*/ 1688075 w 5898012"/>
                  <a:gd name="connsiteY1" fmla="*/ 3337384 h 4454368"/>
                  <a:gd name="connsiteX2" fmla="*/ 1355449 w 5898012"/>
                  <a:gd name="connsiteY2" fmla="*/ 3905728 h 4454368"/>
                  <a:gd name="connsiteX3" fmla="*/ 705532 w 5898012"/>
                  <a:gd name="connsiteY3" fmla="*/ 3518384 h 4454368"/>
                  <a:gd name="connsiteX4" fmla="*/ 704048 w 5898012"/>
                  <a:gd name="connsiteY4" fmla="*/ 2640902 h 4454368"/>
                  <a:gd name="connsiteX5" fmla="*/ 1164036 w 5898012"/>
                  <a:gd name="connsiteY5" fmla="*/ 2799739 h 4454368"/>
                  <a:gd name="connsiteX6" fmla="*/ 1096545 w 5898012"/>
                  <a:gd name="connsiteY6" fmla="*/ 2945608 h 4454368"/>
                  <a:gd name="connsiteX7" fmla="*/ 981156 w 5898012"/>
                  <a:gd name="connsiteY7" fmla="*/ 2831308 h 4454368"/>
                  <a:gd name="connsiteX8" fmla="*/ 1036236 w 5898012"/>
                  <a:gd name="connsiteY8" fmla="*/ 2338758 h 4454368"/>
                  <a:gd name="connsiteX9" fmla="*/ 208 w 5898012"/>
                  <a:gd name="connsiteY9" fmla="*/ 1925680 h 4454368"/>
                  <a:gd name="connsiteX10" fmla="*/ 1300804 w 5898012"/>
                  <a:gd name="connsiteY10" fmla="*/ 451072 h 4454368"/>
                  <a:gd name="connsiteX11" fmla="*/ 3484093 w 5898012"/>
                  <a:gd name="connsiteY11" fmla="*/ 10373 h 4454368"/>
                  <a:gd name="connsiteX12" fmla="*/ 5852883 w 5898012"/>
                  <a:gd name="connsiteY12" fmla="*/ 188046 h 4454368"/>
                  <a:gd name="connsiteX13" fmla="*/ 3602436 w 5898012"/>
                  <a:gd name="connsiteY13" fmla="*/ 1398748 h 4454368"/>
                  <a:gd name="connsiteX14" fmla="*/ 3312876 w 5898012"/>
                  <a:gd name="connsiteY14" fmla="*/ 2122648 h 4454368"/>
                  <a:gd name="connsiteX15" fmla="*/ 3571956 w 5898012"/>
                  <a:gd name="connsiteY15" fmla="*/ 2800828 h 4454368"/>
                  <a:gd name="connsiteX16" fmla="*/ 3168096 w 5898012"/>
                  <a:gd name="connsiteY16" fmla="*/ 3547588 h 4454368"/>
                  <a:gd name="connsiteX17" fmla="*/ 3602436 w 5898012"/>
                  <a:gd name="connsiteY17" fmla="*/ 4454368 h 4454368"/>
                  <a:gd name="connsiteX0" fmla="*/ 889325 w 7604216"/>
                  <a:gd name="connsiteY0" fmla="*/ 2584734 h 4523339"/>
                  <a:gd name="connsiteX1" fmla="*/ 1688075 w 7604216"/>
                  <a:gd name="connsiteY1" fmla="*/ 3406355 h 4523339"/>
                  <a:gd name="connsiteX2" fmla="*/ 1355449 w 7604216"/>
                  <a:gd name="connsiteY2" fmla="*/ 3974699 h 4523339"/>
                  <a:gd name="connsiteX3" fmla="*/ 705532 w 7604216"/>
                  <a:gd name="connsiteY3" fmla="*/ 3587355 h 4523339"/>
                  <a:gd name="connsiteX4" fmla="*/ 704048 w 7604216"/>
                  <a:gd name="connsiteY4" fmla="*/ 2709873 h 4523339"/>
                  <a:gd name="connsiteX5" fmla="*/ 1164036 w 7604216"/>
                  <a:gd name="connsiteY5" fmla="*/ 2868710 h 4523339"/>
                  <a:gd name="connsiteX6" fmla="*/ 1096545 w 7604216"/>
                  <a:gd name="connsiteY6" fmla="*/ 3014579 h 4523339"/>
                  <a:gd name="connsiteX7" fmla="*/ 981156 w 7604216"/>
                  <a:gd name="connsiteY7" fmla="*/ 2900279 h 4523339"/>
                  <a:gd name="connsiteX8" fmla="*/ 1036236 w 7604216"/>
                  <a:gd name="connsiteY8" fmla="*/ 2407729 h 4523339"/>
                  <a:gd name="connsiteX9" fmla="*/ 208 w 7604216"/>
                  <a:gd name="connsiteY9" fmla="*/ 1994651 h 4523339"/>
                  <a:gd name="connsiteX10" fmla="*/ 1300804 w 7604216"/>
                  <a:gd name="connsiteY10" fmla="*/ 520043 h 4523339"/>
                  <a:gd name="connsiteX11" fmla="*/ 3484093 w 7604216"/>
                  <a:gd name="connsiteY11" fmla="*/ 79344 h 4523339"/>
                  <a:gd name="connsiteX12" fmla="*/ 5852883 w 7604216"/>
                  <a:gd name="connsiteY12" fmla="*/ 257017 h 4523339"/>
                  <a:gd name="connsiteX13" fmla="*/ 7526967 w 7604216"/>
                  <a:gd name="connsiteY13" fmla="*/ 2507109 h 4523339"/>
                  <a:gd name="connsiteX14" fmla="*/ 3312876 w 7604216"/>
                  <a:gd name="connsiteY14" fmla="*/ 2191619 h 4523339"/>
                  <a:gd name="connsiteX15" fmla="*/ 3571956 w 7604216"/>
                  <a:gd name="connsiteY15" fmla="*/ 2869799 h 4523339"/>
                  <a:gd name="connsiteX16" fmla="*/ 3168096 w 7604216"/>
                  <a:gd name="connsiteY16" fmla="*/ 3616559 h 4523339"/>
                  <a:gd name="connsiteX17" fmla="*/ 3602436 w 7604216"/>
                  <a:gd name="connsiteY17" fmla="*/ 4523339 h 4523339"/>
                  <a:gd name="connsiteX0" fmla="*/ 889325 w 7539711"/>
                  <a:gd name="connsiteY0" fmla="*/ 2584734 h 4523339"/>
                  <a:gd name="connsiteX1" fmla="*/ 1688075 w 7539711"/>
                  <a:gd name="connsiteY1" fmla="*/ 3406355 h 4523339"/>
                  <a:gd name="connsiteX2" fmla="*/ 1355449 w 7539711"/>
                  <a:gd name="connsiteY2" fmla="*/ 3974699 h 4523339"/>
                  <a:gd name="connsiteX3" fmla="*/ 705532 w 7539711"/>
                  <a:gd name="connsiteY3" fmla="*/ 3587355 h 4523339"/>
                  <a:gd name="connsiteX4" fmla="*/ 704048 w 7539711"/>
                  <a:gd name="connsiteY4" fmla="*/ 2709873 h 4523339"/>
                  <a:gd name="connsiteX5" fmla="*/ 1164036 w 7539711"/>
                  <a:gd name="connsiteY5" fmla="*/ 2868710 h 4523339"/>
                  <a:gd name="connsiteX6" fmla="*/ 1096545 w 7539711"/>
                  <a:gd name="connsiteY6" fmla="*/ 3014579 h 4523339"/>
                  <a:gd name="connsiteX7" fmla="*/ 981156 w 7539711"/>
                  <a:gd name="connsiteY7" fmla="*/ 2900279 h 4523339"/>
                  <a:gd name="connsiteX8" fmla="*/ 1036236 w 7539711"/>
                  <a:gd name="connsiteY8" fmla="*/ 2407729 h 4523339"/>
                  <a:gd name="connsiteX9" fmla="*/ 208 w 7539711"/>
                  <a:gd name="connsiteY9" fmla="*/ 1994651 h 4523339"/>
                  <a:gd name="connsiteX10" fmla="*/ 1300804 w 7539711"/>
                  <a:gd name="connsiteY10" fmla="*/ 520043 h 4523339"/>
                  <a:gd name="connsiteX11" fmla="*/ 3484093 w 7539711"/>
                  <a:gd name="connsiteY11" fmla="*/ 79344 h 4523339"/>
                  <a:gd name="connsiteX12" fmla="*/ 5852883 w 7539711"/>
                  <a:gd name="connsiteY12" fmla="*/ 257017 h 4523339"/>
                  <a:gd name="connsiteX13" fmla="*/ 7526967 w 7539711"/>
                  <a:gd name="connsiteY13" fmla="*/ 2507109 h 4523339"/>
                  <a:gd name="connsiteX14" fmla="*/ 3312876 w 7539711"/>
                  <a:gd name="connsiteY14" fmla="*/ 2191619 h 4523339"/>
                  <a:gd name="connsiteX15" fmla="*/ 3571956 w 7539711"/>
                  <a:gd name="connsiteY15" fmla="*/ 2869799 h 4523339"/>
                  <a:gd name="connsiteX16" fmla="*/ 3168096 w 7539711"/>
                  <a:gd name="connsiteY16" fmla="*/ 3616559 h 4523339"/>
                  <a:gd name="connsiteX17" fmla="*/ 3602436 w 7539711"/>
                  <a:gd name="connsiteY17" fmla="*/ 4523339 h 4523339"/>
                  <a:gd name="connsiteX0" fmla="*/ 889325 w 7541311"/>
                  <a:gd name="connsiteY0" fmla="*/ 2584734 h 4523339"/>
                  <a:gd name="connsiteX1" fmla="*/ 1688075 w 7541311"/>
                  <a:gd name="connsiteY1" fmla="*/ 3406355 h 4523339"/>
                  <a:gd name="connsiteX2" fmla="*/ 1355449 w 7541311"/>
                  <a:gd name="connsiteY2" fmla="*/ 3974699 h 4523339"/>
                  <a:gd name="connsiteX3" fmla="*/ 705532 w 7541311"/>
                  <a:gd name="connsiteY3" fmla="*/ 3587355 h 4523339"/>
                  <a:gd name="connsiteX4" fmla="*/ 704048 w 7541311"/>
                  <a:gd name="connsiteY4" fmla="*/ 2709873 h 4523339"/>
                  <a:gd name="connsiteX5" fmla="*/ 1164036 w 7541311"/>
                  <a:gd name="connsiteY5" fmla="*/ 2868710 h 4523339"/>
                  <a:gd name="connsiteX6" fmla="*/ 1096545 w 7541311"/>
                  <a:gd name="connsiteY6" fmla="*/ 3014579 h 4523339"/>
                  <a:gd name="connsiteX7" fmla="*/ 981156 w 7541311"/>
                  <a:gd name="connsiteY7" fmla="*/ 2900279 h 4523339"/>
                  <a:gd name="connsiteX8" fmla="*/ 1036236 w 7541311"/>
                  <a:gd name="connsiteY8" fmla="*/ 2407729 h 4523339"/>
                  <a:gd name="connsiteX9" fmla="*/ 208 w 7541311"/>
                  <a:gd name="connsiteY9" fmla="*/ 1994651 h 4523339"/>
                  <a:gd name="connsiteX10" fmla="*/ 1300804 w 7541311"/>
                  <a:gd name="connsiteY10" fmla="*/ 520043 h 4523339"/>
                  <a:gd name="connsiteX11" fmla="*/ 3484093 w 7541311"/>
                  <a:gd name="connsiteY11" fmla="*/ 79344 h 4523339"/>
                  <a:gd name="connsiteX12" fmla="*/ 5852883 w 7541311"/>
                  <a:gd name="connsiteY12" fmla="*/ 257017 h 4523339"/>
                  <a:gd name="connsiteX13" fmla="*/ 7526967 w 7541311"/>
                  <a:gd name="connsiteY13" fmla="*/ 2507109 h 4523339"/>
                  <a:gd name="connsiteX14" fmla="*/ 4915644 w 7541311"/>
                  <a:gd name="connsiteY14" fmla="*/ 4375654 h 4523339"/>
                  <a:gd name="connsiteX15" fmla="*/ 3571956 w 7541311"/>
                  <a:gd name="connsiteY15" fmla="*/ 2869799 h 4523339"/>
                  <a:gd name="connsiteX16" fmla="*/ 3168096 w 7541311"/>
                  <a:gd name="connsiteY16" fmla="*/ 3616559 h 4523339"/>
                  <a:gd name="connsiteX17" fmla="*/ 3602436 w 7541311"/>
                  <a:gd name="connsiteY17" fmla="*/ 4523339 h 4523339"/>
                  <a:gd name="connsiteX0" fmla="*/ 889325 w 7541311"/>
                  <a:gd name="connsiteY0" fmla="*/ 2584734 h 4523339"/>
                  <a:gd name="connsiteX1" fmla="*/ 1688075 w 7541311"/>
                  <a:gd name="connsiteY1" fmla="*/ 3406355 h 4523339"/>
                  <a:gd name="connsiteX2" fmla="*/ 1355449 w 7541311"/>
                  <a:gd name="connsiteY2" fmla="*/ 3974699 h 4523339"/>
                  <a:gd name="connsiteX3" fmla="*/ 705532 w 7541311"/>
                  <a:gd name="connsiteY3" fmla="*/ 3587355 h 4523339"/>
                  <a:gd name="connsiteX4" fmla="*/ 704048 w 7541311"/>
                  <a:gd name="connsiteY4" fmla="*/ 2709873 h 4523339"/>
                  <a:gd name="connsiteX5" fmla="*/ 1164036 w 7541311"/>
                  <a:gd name="connsiteY5" fmla="*/ 2868710 h 4523339"/>
                  <a:gd name="connsiteX6" fmla="*/ 1096545 w 7541311"/>
                  <a:gd name="connsiteY6" fmla="*/ 3014579 h 4523339"/>
                  <a:gd name="connsiteX7" fmla="*/ 981156 w 7541311"/>
                  <a:gd name="connsiteY7" fmla="*/ 2900279 h 4523339"/>
                  <a:gd name="connsiteX8" fmla="*/ 1036236 w 7541311"/>
                  <a:gd name="connsiteY8" fmla="*/ 2407729 h 4523339"/>
                  <a:gd name="connsiteX9" fmla="*/ 208 w 7541311"/>
                  <a:gd name="connsiteY9" fmla="*/ 1994651 h 4523339"/>
                  <a:gd name="connsiteX10" fmla="*/ 1300804 w 7541311"/>
                  <a:gd name="connsiteY10" fmla="*/ 520043 h 4523339"/>
                  <a:gd name="connsiteX11" fmla="*/ 3484093 w 7541311"/>
                  <a:gd name="connsiteY11" fmla="*/ 79344 h 4523339"/>
                  <a:gd name="connsiteX12" fmla="*/ 5852883 w 7541311"/>
                  <a:gd name="connsiteY12" fmla="*/ 257017 h 4523339"/>
                  <a:gd name="connsiteX13" fmla="*/ 7526967 w 7541311"/>
                  <a:gd name="connsiteY13" fmla="*/ 2507109 h 4523339"/>
                  <a:gd name="connsiteX14" fmla="*/ 4915644 w 7541311"/>
                  <a:gd name="connsiteY14" fmla="*/ 4375654 h 4523339"/>
                  <a:gd name="connsiteX15" fmla="*/ 3571956 w 7541311"/>
                  <a:gd name="connsiteY15" fmla="*/ 2869799 h 4523339"/>
                  <a:gd name="connsiteX16" fmla="*/ 2171984 w 7541311"/>
                  <a:gd name="connsiteY16" fmla="*/ 3123178 h 4523339"/>
                  <a:gd name="connsiteX17" fmla="*/ 3602436 w 7541311"/>
                  <a:gd name="connsiteY17" fmla="*/ 4523339 h 4523339"/>
                  <a:gd name="connsiteX0" fmla="*/ 889325 w 7541311"/>
                  <a:gd name="connsiteY0" fmla="*/ 2584734 h 4523339"/>
                  <a:gd name="connsiteX1" fmla="*/ 1688075 w 7541311"/>
                  <a:gd name="connsiteY1" fmla="*/ 3406355 h 4523339"/>
                  <a:gd name="connsiteX2" fmla="*/ 1355449 w 7541311"/>
                  <a:gd name="connsiteY2" fmla="*/ 3974699 h 4523339"/>
                  <a:gd name="connsiteX3" fmla="*/ 705532 w 7541311"/>
                  <a:gd name="connsiteY3" fmla="*/ 3587355 h 4523339"/>
                  <a:gd name="connsiteX4" fmla="*/ 704048 w 7541311"/>
                  <a:gd name="connsiteY4" fmla="*/ 2709873 h 4523339"/>
                  <a:gd name="connsiteX5" fmla="*/ 1164036 w 7541311"/>
                  <a:gd name="connsiteY5" fmla="*/ 2868710 h 4523339"/>
                  <a:gd name="connsiteX6" fmla="*/ 1096545 w 7541311"/>
                  <a:gd name="connsiteY6" fmla="*/ 3014579 h 4523339"/>
                  <a:gd name="connsiteX7" fmla="*/ 981156 w 7541311"/>
                  <a:gd name="connsiteY7" fmla="*/ 2900279 h 4523339"/>
                  <a:gd name="connsiteX8" fmla="*/ 1036236 w 7541311"/>
                  <a:gd name="connsiteY8" fmla="*/ 2407729 h 4523339"/>
                  <a:gd name="connsiteX9" fmla="*/ 208 w 7541311"/>
                  <a:gd name="connsiteY9" fmla="*/ 1994651 h 4523339"/>
                  <a:gd name="connsiteX10" fmla="*/ 1300804 w 7541311"/>
                  <a:gd name="connsiteY10" fmla="*/ 520043 h 4523339"/>
                  <a:gd name="connsiteX11" fmla="*/ 3484093 w 7541311"/>
                  <a:gd name="connsiteY11" fmla="*/ 79344 h 4523339"/>
                  <a:gd name="connsiteX12" fmla="*/ 5852883 w 7541311"/>
                  <a:gd name="connsiteY12" fmla="*/ 257017 h 4523339"/>
                  <a:gd name="connsiteX13" fmla="*/ 7526967 w 7541311"/>
                  <a:gd name="connsiteY13" fmla="*/ 2507109 h 4523339"/>
                  <a:gd name="connsiteX14" fmla="*/ 4915644 w 7541311"/>
                  <a:gd name="connsiteY14" fmla="*/ 4375654 h 4523339"/>
                  <a:gd name="connsiteX15" fmla="*/ 3369738 w 7541311"/>
                  <a:gd name="connsiteY15" fmla="*/ 4053914 h 4523339"/>
                  <a:gd name="connsiteX16" fmla="*/ 2171984 w 7541311"/>
                  <a:gd name="connsiteY16" fmla="*/ 3123178 h 4523339"/>
                  <a:gd name="connsiteX17" fmla="*/ 3602436 w 7541311"/>
                  <a:gd name="connsiteY17" fmla="*/ 4523339 h 4523339"/>
                  <a:gd name="connsiteX0" fmla="*/ 889325 w 7541311"/>
                  <a:gd name="connsiteY0" fmla="*/ 2584734 h 4463583"/>
                  <a:gd name="connsiteX1" fmla="*/ 1688075 w 7541311"/>
                  <a:gd name="connsiteY1" fmla="*/ 3406355 h 4463583"/>
                  <a:gd name="connsiteX2" fmla="*/ 1355449 w 7541311"/>
                  <a:gd name="connsiteY2" fmla="*/ 3974699 h 4463583"/>
                  <a:gd name="connsiteX3" fmla="*/ 705532 w 7541311"/>
                  <a:gd name="connsiteY3" fmla="*/ 3587355 h 4463583"/>
                  <a:gd name="connsiteX4" fmla="*/ 704048 w 7541311"/>
                  <a:gd name="connsiteY4" fmla="*/ 2709873 h 4463583"/>
                  <a:gd name="connsiteX5" fmla="*/ 1164036 w 7541311"/>
                  <a:gd name="connsiteY5" fmla="*/ 2868710 h 4463583"/>
                  <a:gd name="connsiteX6" fmla="*/ 1096545 w 7541311"/>
                  <a:gd name="connsiteY6" fmla="*/ 3014579 h 4463583"/>
                  <a:gd name="connsiteX7" fmla="*/ 981156 w 7541311"/>
                  <a:gd name="connsiteY7" fmla="*/ 2900279 h 4463583"/>
                  <a:gd name="connsiteX8" fmla="*/ 1036236 w 7541311"/>
                  <a:gd name="connsiteY8" fmla="*/ 2407729 h 4463583"/>
                  <a:gd name="connsiteX9" fmla="*/ 208 w 7541311"/>
                  <a:gd name="connsiteY9" fmla="*/ 1994651 h 4463583"/>
                  <a:gd name="connsiteX10" fmla="*/ 1300804 w 7541311"/>
                  <a:gd name="connsiteY10" fmla="*/ 520043 h 4463583"/>
                  <a:gd name="connsiteX11" fmla="*/ 3484093 w 7541311"/>
                  <a:gd name="connsiteY11" fmla="*/ 79344 h 4463583"/>
                  <a:gd name="connsiteX12" fmla="*/ 5852883 w 7541311"/>
                  <a:gd name="connsiteY12" fmla="*/ 257017 h 4463583"/>
                  <a:gd name="connsiteX13" fmla="*/ 7526967 w 7541311"/>
                  <a:gd name="connsiteY13" fmla="*/ 2507109 h 4463583"/>
                  <a:gd name="connsiteX14" fmla="*/ 4915644 w 7541311"/>
                  <a:gd name="connsiteY14" fmla="*/ 4375654 h 4463583"/>
                  <a:gd name="connsiteX15" fmla="*/ 3369738 w 7541311"/>
                  <a:gd name="connsiteY15" fmla="*/ 4053914 h 4463583"/>
                  <a:gd name="connsiteX16" fmla="*/ 2171984 w 7541311"/>
                  <a:gd name="connsiteY16" fmla="*/ 3123178 h 4463583"/>
                  <a:gd name="connsiteX17" fmla="*/ 3624905 w 7541311"/>
                  <a:gd name="connsiteY17" fmla="*/ 418407 h 4463583"/>
                  <a:gd name="connsiteX0" fmla="*/ 889325 w 7541311"/>
                  <a:gd name="connsiteY0" fmla="*/ 2584734 h 4463583"/>
                  <a:gd name="connsiteX1" fmla="*/ 1688075 w 7541311"/>
                  <a:gd name="connsiteY1" fmla="*/ 3406355 h 4463583"/>
                  <a:gd name="connsiteX2" fmla="*/ 1355449 w 7541311"/>
                  <a:gd name="connsiteY2" fmla="*/ 3974699 h 4463583"/>
                  <a:gd name="connsiteX3" fmla="*/ 705532 w 7541311"/>
                  <a:gd name="connsiteY3" fmla="*/ 3587355 h 4463583"/>
                  <a:gd name="connsiteX4" fmla="*/ 704048 w 7541311"/>
                  <a:gd name="connsiteY4" fmla="*/ 2709873 h 4463583"/>
                  <a:gd name="connsiteX5" fmla="*/ 1164036 w 7541311"/>
                  <a:gd name="connsiteY5" fmla="*/ 2868710 h 4463583"/>
                  <a:gd name="connsiteX6" fmla="*/ 1096545 w 7541311"/>
                  <a:gd name="connsiteY6" fmla="*/ 3014579 h 4463583"/>
                  <a:gd name="connsiteX7" fmla="*/ 981156 w 7541311"/>
                  <a:gd name="connsiteY7" fmla="*/ 2900279 h 4463583"/>
                  <a:gd name="connsiteX8" fmla="*/ 1036236 w 7541311"/>
                  <a:gd name="connsiteY8" fmla="*/ 2407729 h 4463583"/>
                  <a:gd name="connsiteX9" fmla="*/ 208 w 7541311"/>
                  <a:gd name="connsiteY9" fmla="*/ 1994651 h 4463583"/>
                  <a:gd name="connsiteX10" fmla="*/ 1300804 w 7541311"/>
                  <a:gd name="connsiteY10" fmla="*/ 520043 h 4463583"/>
                  <a:gd name="connsiteX11" fmla="*/ 3484093 w 7541311"/>
                  <a:gd name="connsiteY11" fmla="*/ 79344 h 4463583"/>
                  <a:gd name="connsiteX12" fmla="*/ 5852883 w 7541311"/>
                  <a:gd name="connsiteY12" fmla="*/ 257017 h 4463583"/>
                  <a:gd name="connsiteX13" fmla="*/ 7526967 w 7541311"/>
                  <a:gd name="connsiteY13" fmla="*/ 2507109 h 4463583"/>
                  <a:gd name="connsiteX14" fmla="*/ 4915644 w 7541311"/>
                  <a:gd name="connsiteY14" fmla="*/ 4375654 h 4463583"/>
                  <a:gd name="connsiteX15" fmla="*/ 3369738 w 7541311"/>
                  <a:gd name="connsiteY15" fmla="*/ 4053914 h 4463583"/>
                  <a:gd name="connsiteX16" fmla="*/ 2171984 w 7541311"/>
                  <a:gd name="connsiteY16" fmla="*/ 3123178 h 4463583"/>
                  <a:gd name="connsiteX17" fmla="*/ 3624905 w 7541311"/>
                  <a:gd name="connsiteY17" fmla="*/ 418407 h 4463583"/>
                  <a:gd name="connsiteX0" fmla="*/ 889325 w 7541311"/>
                  <a:gd name="connsiteY0" fmla="*/ 2584734 h 4463583"/>
                  <a:gd name="connsiteX1" fmla="*/ 1688075 w 7541311"/>
                  <a:gd name="connsiteY1" fmla="*/ 3406355 h 4463583"/>
                  <a:gd name="connsiteX2" fmla="*/ 1355449 w 7541311"/>
                  <a:gd name="connsiteY2" fmla="*/ 3974699 h 4463583"/>
                  <a:gd name="connsiteX3" fmla="*/ 705532 w 7541311"/>
                  <a:gd name="connsiteY3" fmla="*/ 3587355 h 4463583"/>
                  <a:gd name="connsiteX4" fmla="*/ 704048 w 7541311"/>
                  <a:gd name="connsiteY4" fmla="*/ 2709873 h 4463583"/>
                  <a:gd name="connsiteX5" fmla="*/ 1164036 w 7541311"/>
                  <a:gd name="connsiteY5" fmla="*/ 2868710 h 4463583"/>
                  <a:gd name="connsiteX6" fmla="*/ 1096545 w 7541311"/>
                  <a:gd name="connsiteY6" fmla="*/ 3014579 h 4463583"/>
                  <a:gd name="connsiteX7" fmla="*/ 981156 w 7541311"/>
                  <a:gd name="connsiteY7" fmla="*/ 2900279 h 4463583"/>
                  <a:gd name="connsiteX8" fmla="*/ 1036236 w 7541311"/>
                  <a:gd name="connsiteY8" fmla="*/ 2407729 h 4463583"/>
                  <a:gd name="connsiteX9" fmla="*/ 208 w 7541311"/>
                  <a:gd name="connsiteY9" fmla="*/ 1994651 h 4463583"/>
                  <a:gd name="connsiteX10" fmla="*/ 1300804 w 7541311"/>
                  <a:gd name="connsiteY10" fmla="*/ 520043 h 4463583"/>
                  <a:gd name="connsiteX11" fmla="*/ 3484093 w 7541311"/>
                  <a:gd name="connsiteY11" fmla="*/ 79344 h 4463583"/>
                  <a:gd name="connsiteX12" fmla="*/ 5852883 w 7541311"/>
                  <a:gd name="connsiteY12" fmla="*/ 257017 h 4463583"/>
                  <a:gd name="connsiteX13" fmla="*/ 7526967 w 7541311"/>
                  <a:gd name="connsiteY13" fmla="*/ 2507109 h 4463583"/>
                  <a:gd name="connsiteX14" fmla="*/ 4915644 w 7541311"/>
                  <a:gd name="connsiteY14" fmla="*/ 4375654 h 4463583"/>
                  <a:gd name="connsiteX15" fmla="*/ 3369738 w 7541311"/>
                  <a:gd name="connsiteY15" fmla="*/ 4053914 h 4463583"/>
                  <a:gd name="connsiteX16" fmla="*/ 2171984 w 7541311"/>
                  <a:gd name="connsiteY16" fmla="*/ 3123178 h 4463583"/>
                  <a:gd name="connsiteX17" fmla="*/ 3624905 w 7541311"/>
                  <a:gd name="connsiteY17" fmla="*/ 418407 h 4463583"/>
                  <a:gd name="connsiteX0" fmla="*/ 889325 w 7541311"/>
                  <a:gd name="connsiteY0" fmla="*/ 3097772 h 4976621"/>
                  <a:gd name="connsiteX1" fmla="*/ 1688075 w 7541311"/>
                  <a:gd name="connsiteY1" fmla="*/ 3919393 h 4976621"/>
                  <a:gd name="connsiteX2" fmla="*/ 1355449 w 7541311"/>
                  <a:gd name="connsiteY2" fmla="*/ 4487737 h 4976621"/>
                  <a:gd name="connsiteX3" fmla="*/ 705532 w 7541311"/>
                  <a:gd name="connsiteY3" fmla="*/ 4100393 h 4976621"/>
                  <a:gd name="connsiteX4" fmla="*/ 704048 w 7541311"/>
                  <a:gd name="connsiteY4" fmla="*/ 3222911 h 4976621"/>
                  <a:gd name="connsiteX5" fmla="*/ 1164036 w 7541311"/>
                  <a:gd name="connsiteY5" fmla="*/ 3381748 h 4976621"/>
                  <a:gd name="connsiteX6" fmla="*/ 1096545 w 7541311"/>
                  <a:gd name="connsiteY6" fmla="*/ 3527617 h 4976621"/>
                  <a:gd name="connsiteX7" fmla="*/ 981156 w 7541311"/>
                  <a:gd name="connsiteY7" fmla="*/ 3413317 h 4976621"/>
                  <a:gd name="connsiteX8" fmla="*/ 1036236 w 7541311"/>
                  <a:gd name="connsiteY8" fmla="*/ 2920767 h 4976621"/>
                  <a:gd name="connsiteX9" fmla="*/ 208 w 7541311"/>
                  <a:gd name="connsiteY9" fmla="*/ 2507689 h 4976621"/>
                  <a:gd name="connsiteX10" fmla="*/ 1300804 w 7541311"/>
                  <a:gd name="connsiteY10" fmla="*/ 1033081 h 4976621"/>
                  <a:gd name="connsiteX11" fmla="*/ 3484093 w 7541311"/>
                  <a:gd name="connsiteY11" fmla="*/ 592382 h 4976621"/>
                  <a:gd name="connsiteX12" fmla="*/ 5852883 w 7541311"/>
                  <a:gd name="connsiteY12" fmla="*/ 770055 h 4976621"/>
                  <a:gd name="connsiteX13" fmla="*/ 7526967 w 7541311"/>
                  <a:gd name="connsiteY13" fmla="*/ 3020147 h 4976621"/>
                  <a:gd name="connsiteX14" fmla="*/ 4915644 w 7541311"/>
                  <a:gd name="connsiteY14" fmla="*/ 4888692 h 4976621"/>
                  <a:gd name="connsiteX15" fmla="*/ 3369738 w 7541311"/>
                  <a:gd name="connsiteY15" fmla="*/ 4566952 h 4976621"/>
                  <a:gd name="connsiteX16" fmla="*/ 2171984 w 7541311"/>
                  <a:gd name="connsiteY16" fmla="*/ 3636216 h 4976621"/>
                  <a:gd name="connsiteX17" fmla="*/ 6111439 w 7541311"/>
                  <a:gd name="connsiteY17" fmla="*/ 17045 h 4976621"/>
                  <a:gd name="connsiteX0" fmla="*/ 889325 w 7541311"/>
                  <a:gd name="connsiteY0" fmla="*/ 3106388 h 5010613"/>
                  <a:gd name="connsiteX1" fmla="*/ 1688075 w 7541311"/>
                  <a:gd name="connsiteY1" fmla="*/ 3928009 h 5010613"/>
                  <a:gd name="connsiteX2" fmla="*/ 1355449 w 7541311"/>
                  <a:gd name="connsiteY2" fmla="*/ 4496353 h 5010613"/>
                  <a:gd name="connsiteX3" fmla="*/ 705532 w 7541311"/>
                  <a:gd name="connsiteY3" fmla="*/ 4109009 h 5010613"/>
                  <a:gd name="connsiteX4" fmla="*/ 704048 w 7541311"/>
                  <a:gd name="connsiteY4" fmla="*/ 3231527 h 5010613"/>
                  <a:gd name="connsiteX5" fmla="*/ 1164036 w 7541311"/>
                  <a:gd name="connsiteY5" fmla="*/ 3390364 h 5010613"/>
                  <a:gd name="connsiteX6" fmla="*/ 1096545 w 7541311"/>
                  <a:gd name="connsiteY6" fmla="*/ 3536233 h 5010613"/>
                  <a:gd name="connsiteX7" fmla="*/ 981156 w 7541311"/>
                  <a:gd name="connsiteY7" fmla="*/ 3421933 h 5010613"/>
                  <a:gd name="connsiteX8" fmla="*/ 1036236 w 7541311"/>
                  <a:gd name="connsiteY8" fmla="*/ 2929383 h 5010613"/>
                  <a:gd name="connsiteX9" fmla="*/ 208 w 7541311"/>
                  <a:gd name="connsiteY9" fmla="*/ 2516305 h 5010613"/>
                  <a:gd name="connsiteX10" fmla="*/ 1300804 w 7541311"/>
                  <a:gd name="connsiteY10" fmla="*/ 1041697 h 5010613"/>
                  <a:gd name="connsiteX11" fmla="*/ 3484093 w 7541311"/>
                  <a:gd name="connsiteY11" fmla="*/ 600998 h 5010613"/>
                  <a:gd name="connsiteX12" fmla="*/ 5852883 w 7541311"/>
                  <a:gd name="connsiteY12" fmla="*/ 778671 h 5010613"/>
                  <a:gd name="connsiteX13" fmla="*/ 7526967 w 7541311"/>
                  <a:gd name="connsiteY13" fmla="*/ 3028763 h 5010613"/>
                  <a:gd name="connsiteX14" fmla="*/ 4915644 w 7541311"/>
                  <a:gd name="connsiteY14" fmla="*/ 4897308 h 5010613"/>
                  <a:gd name="connsiteX15" fmla="*/ 3369738 w 7541311"/>
                  <a:gd name="connsiteY15" fmla="*/ 4575568 h 5010613"/>
                  <a:gd name="connsiteX16" fmla="*/ 1857423 w 7541311"/>
                  <a:gd name="connsiteY16" fmla="*/ 2704118 h 5010613"/>
                  <a:gd name="connsiteX17" fmla="*/ 6111439 w 7541311"/>
                  <a:gd name="connsiteY17" fmla="*/ 25661 h 5010613"/>
                  <a:gd name="connsiteX0" fmla="*/ 889325 w 7541311"/>
                  <a:gd name="connsiteY0" fmla="*/ 3106388 h 4944173"/>
                  <a:gd name="connsiteX1" fmla="*/ 1688075 w 7541311"/>
                  <a:gd name="connsiteY1" fmla="*/ 3928009 h 4944173"/>
                  <a:gd name="connsiteX2" fmla="*/ 1355449 w 7541311"/>
                  <a:gd name="connsiteY2" fmla="*/ 4496353 h 4944173"/>
                  <a:gd name="connsiteX3" fmla="*/ 705532 w 7541311"/>
                  <a:gd name="connsiteY3" fmla="*/ 4109009 h 4944173"/>
                  <a:gd name="connsiteX4" fmla="*/ 704048 w 7541311"/>
                  <a:gd name="connsiteY4" fmla="*/ 3231527 h 4944173"/>
                  <a:gd name="connsiteX5" fmla="*/ 1164036 w 7541311"/>
                  <a:gd name="connsiteY5" fmla="*/ 3390364 h 4944173"/>
                  <a:gd name="connsiteX6" fmla="*/ 1096545 w 7541311"/>
                  <a:gd name="connsiteY6" fmla="*/ 3536233 h 4944173"/>
                  <a:gd name="connsiteX7" fmla="*/ 981156 w 7541311"/>
                  <a:gd name="connsiteY7" fmla="*/ 3421933 h 4944173"/>
                  <a:gd name="connsiteX8" fmla="*/ 1036236 w 7541311"/>
                  <a:gd name="connsiteY8" fmla="*/ 2929383 h 4944173"/>
                  <a:gd name="connsiteX9" fmla="*/ 208 w 7541311"/>
                  <a:gd name="connsiteY9" fmla="*/ 2516305 h 4944173"/>
                  <a:gd name="connsiteX10" fmla="*/ 1300804 w 7541311"/>
                  <a:gd name="connsiteY10" fmla="*/ 1041697 h 4944173"/>
                  <a:gd name="connsiteX11" fmla="*/ 3484093 w 7541311"/>
                  <a:gd name="connsiteY11" fmla="*/ 600998 h 4944173"/>
                  <a:gd name="connsiteX12" fmla="*/ 5852883 w 7541311"/>
                  <a:gd name="connsiteY12" fmla="*/ 778671 h 4944173"/>
                  <a:gd name="connsiteX13" fmla="*/ 7526967 w 7541311"/>
                  <a:gd name="connsiteY13" fmla="*/ 3028763 h 4944173"/>
                  <a:gd name="connsiteX14" fmla="*/ 4915644 w 7541311"/>
                  <a:gd name="connsiteY14" fmla="*/ 4897308 h 4944173"/>
                  <a:gd name="connsiteX15" fmla="*/ 2718145 w 7541311"/>
                  <a:gd name="connsiteY15" fmla="*/ 4240068 h 4944173"/>
                  <a:gd name="connsiteX16" fmla="*/ 1857423 w 7541311"/>
                  <a:gd name="connsiteY16" fmla="*/ 2704118 h 4944173"/>
                  <a:gd name="connsiteX17" fmla="*/ 6111439 w 7541311"/>
                  <a:gd name="connsiteY17" fmla="*/ 25661 h 4944173"/>
                  <a:gd name="connsiteX0" fmla="*/ 889325 w 7530353"/>
                  <a:gd name="connsiteY0" fmla="*/ 3106388 h 4882537"/>
                  <a:gd name="connsiteX1" fmla="*/ 1688075 w 7530353"/>
                  <a:gd name="connsiteY1" fmla="*/ 3928009 h 4882537"/>
                  <a:gd name="connsiteX2" fmla="*/ 1355449 w 7530353"/>
                  <a:gd name="connsiteY2" fmla="*/ 4496353 h 4882537"/>
                  <a:gd name="connsiteX3" fmla="*/ 705532 w 7530353"/>
                  <a:gd name="connsiteY3" fmla="*/ 4109009 h 4882537"/>
                  <a:gd name="connsiteX4" fmla="*/ 704048 w 7530353"/>
                  <a:gd name="connsiteY4" fmla="*/ 3231527 h 4882537"/>
                  <a:gd name="connsiteX5" fmla="*/ 1164036 w 7530353"/>
                  <a:gd name="connsiteY5" fmla="*/ 3390364 h 4882537"/>
                  <a:gd name="connsiteX6" fmla="*/ 1096545 w 7530353"/>
                  <a:gd name="connsiteY6" fmla="*/ 3536233 h 4882537"/>
                  <a:gd name="connsiteX7" fmla="*/ 981156 w 7530353"/>
                  <a:gd name="connsiteY7" fmla="*/ 3421933 h 4882537"/>
                  <a:gd name="connsiteX8" fmla="*/ 1036236 w 7530353"/>
                  <a:gd name="connsiteY8" fmla="*/ 2929383 h 4882537"/>
                  <a:gd name="connsiteX9" fmla="*/ 208 w 7530353"/>
                  <a:gd name="connsiteY9" fmla="*/ 2516305 h 4882537"/>
                  <a:gd name="connsiteX10" fmla="*/ 1300804 w 7530353"/>
                  <a:gd name="connsiteY10" fmla="*/ 1041697 h 4882537"/>
                  <a:gd name="connsiteX11" fmla="*/ 3484093 w 7530353"/>
                  <a:gd name="connsiteY11" fmla="*/ 600998 h 4882537"/>
                  <a:gd name="connsiteX12" fmla="*/ 5852883 w 7530353"/>
                  <a:gd name="connsiteY12" fmla="*/ 778671 h 4882537"/>
                  <a:gd name="connsiteX13" fmla="*/ 7526967 w 7530353"/>
                  <a:gd name="connsiteY13" fmla="*/ 3028763 h 4882537"/>
                  <a:gd name="connsiteX14" fmla="*/ 5424934 w 7530353"/>
                  <a:gd name="connsiteY14" fmla="*/ 4831524 h 4882537"/>
                  <a:gd name="connsiteX15" fmla="*/ 2718145 w 7530353"/>
                  <a:gd name="connsiteY15" fmla="*/ 4240068 h 4882537"/>
                  <a:gd name="connsiteX16" fmla="*/ 1857423 w 7530353"/>
                  <a:gd name="connsiteY16" fmla="*/ 2704118 h 4882537"/>
                  <a:gd name="connsiteX17" fmla="*/ 6111439 w 7530353"/>
                  <a:gd name="connsiteY17" fmla="*/ 25661 h 4882537"/>
                  <a:gd name="connsiteX0" fmla="*/ 889325 w 7530353"/>
                  <a:gd name="connsiteY0" fmla="*/ 3104703 h 4879238"/>
                  <a:gd name="connsiteX1" fmla="*/ 1688075 w 7530353"/>
                  <a:gd name="connsiteY1" fmla="*/ 3926324 h 4879238"/>
                  <a:gd name="connsiteX2" fmla="*/ 1355449 w 7530353"/>
                  <a:gd name="connsiteY2" fmla="*/ 4494668 h 4879238"/>
                  <a:gd name="connsiteX3" fmla="*/ 705532 w 7530353"/>
                  <a:gd name="connsiteY3" fmla="*/ 4107324 h 4879238"/>
                  <a:gd name="connsiteX4" fmla="*/ 704048 w 7530353"/>
                  <a:gd name="connsiteY4" fmla="*/ 3229842 h 4879238"/>
                  <a:gd name="connsiteX5" fmla="*/ 1164036 w 7530353"/>
                  <a:gd name="connsiteY5" fmla="*/ 3388679 h 4879238"/>
                  <a:gd name="connsiteX6" fmla="*/ 1096545 w 7530353"/>
                  <a:gd name="connsiteY6" fmla="*/ 3534548 h 4879238"/>
                  <a:gd name="connsiteX7" fmla="*/ 981156 w 7530353"/>
                  <a:gd name="connsiteY7" fmla="*/ 3420248 h 4879238"/>
                  <a:gd name="connsiteX8" fmla="*/ 1036236 w 7530353"/>
                  <a:gd name="connsiteY8" fmla="*/ 2927698 h 4879238"/>
                  <a:gd name="connsiteX9" fmla="*/ 208 w 7530353"/>
                  <a:gd name="connsiteY9" fmla="*/ 2514620 h 4879238"/>
                  <a:gd name="connsiteX10" fmla="*/ 1300804 w 7530353"/>
                  <a:gd name="connsiteY10" fmla="*/ 1040012 h 4879238"/>
                  <a:gd name="connsiteX11" fmla="*/ 3484093 w 7530353"/>
                  <a:gd name="connsiteY11" fmla="*/ 599313 h 4879238"/>
                  <a:gd name="connsiteX12" fmla="*/ 5852883 w 7530353"/>
                  <a:gd name="connsiteY12" fmla="*/ 776986 h 4879238"/>
                  <a:gd name="connsiteX13" fmla="*/ 7526967 w 7530353"/>
                  <a:gd name="connsiteY13" fmla="*/ 3027078 h 4879238"/>
                  <a:gd name="connsiteX14" fmla="*/ 5424934 w 7530353"/>
                  <a:gd name="connsiteY14" fmla="*/ 4829839 h 4879238"/>
                  <a:gd name="connsiteX15" fmla="*/ 2718145 w 7530353"/>
                  <a:gd name="connsiteY15" fmla="*/ 4238383 h 4879238"/>
                  <a:gd name="connsiteX16" fmla="*/ 1849934 w 7530353"/>
                  <a:gd name="connsiteY16" fmla="*/ 2834002 h 4879238"/>
                  <a:gd name="connsiteX17" fmla="*/ 6111439 w 7530353"/>
                  <a:gd name="connsiteY17" fmla="*/ 23976 h 4879238"/>
                  <a:gd name="connsiteX0" fmla="*/ 889325 w 7530353"/>
                  <a:gd name="connsiteY0" fmla="*/ 3101025 h 4875560"/>
                  <a:gd name="connsiteX1" fmla="*/ 1688075 w 7530353"/>
                  <a:gd name="connsiteY1" fmla="*/ 3922646 h 4875560"/>
                  <a:gd name="connsiteX2" fmla="*/ 1355449 w 7530353"/>
                  <a:gd name="connsiteY2" fmla="*/ 4490990 h 4875560"/>
                  <a:gd name="connsiteX3" fmla="*/ 705532 w 7530353"/>
                  <a:gd name="connsiteY3" fmla="*/ 4103646 h 4875560"/>
                  <a:gd name="connsiteX4" fmla="*/ 704048 w 7530353"/>
                  <a:gd name="connsiteY4" fmla="*/ 3226164 h 4875560"/>
                  <a:gd name="connsiteX5" fmla="*/ 1164036 w 7530353"/>
                  <a:gd name="connsiteY5" fmla="*/ 3385001 h 4875560"/>
                  <a:gd name="connsiteX6" fmla="*/ 1096545 w 7530353"/>
                  <a:gd name="connsiteY6" fmla="*/ 3530870 h 4875560"/>
                  <a:gd name="connsiteX7" fmla="*/ 981156 w 7530353"/>
                  <a:gd name="connsiteY7" fmla="*/ 3416570 h 4875560"/>
                  <a:gd name="connsiteX8" fmla="*/ 1036236 w 7530353"/>
                  <a:gd name="connsiteY8" fmla="*/ 2924020 h 4875560"/>
                  <a:gd name="connsiteX9" fmla="*/ 208 w 7530353"/>
                  <a:gd name="connsiteY9" fmla="*/ 2510942 h 4875560"/>
                  <a:gd name="connsiteX10" fmla="*/ 1300804 w 7530353"/>
                  <a:gd name="connsiteY10" fmla="*/ 1036334 h 4875560"/>
                  <a:gd name="connsiteX11" fmla="*/ 3484093 w 7530353"/>
                  <a:gd name="connsiteY11" fmla="*/ 595635 h 4875560"/>
                  <a:gd name="connsiteX12" fmla="*/ 5852883 w 7530353"/>
                  <a:gd name="connsiteY12" fmla="*/ 773308 h 4875560"/>
                  <a:gd name="connsiteX13" fmla="*/ 7526967 w 7530353"/>
                  <a:gd name="connsiteY13" fmla="*/ 3023400 h 4875560"/>
                  <a:gd name="connsiteX14" fmla="*/ 5424934 w 7530353"/>
                  <a:gd name="connsiteY14" fmla="*/ 4826161 h 4875560"/>
                  <a:gd name="connsiteX15" fmla="*/ 2718145 w 7530353"/>
                  <a:gd name="connsiteY15" fmla="*/ 4234705 h 4875560"/>
                  <a:gd name="connsiteX16" fmla="*/ 1849934 w 7530353"/>
                  <a:gd name="connsiteY16" fmla="*/ 2830324 h 4875560"/>
                  <a:gd name="connsiteX17" fmla="*/ 6111439 w 7530353"/>
                  <a:gd name="connsiteY17" fmla="*/ 20298 h 4875560"/>
                  <a:gd name="connsiteX0" fmla="*/ 889325 w 7530353"/>
                  <a:gd name="connsiteY0" fmla="*/ 3101025 h 4875560"/>
                  <a:gd name="connsiteX1" fmla="*/ 1688075 w 7530353"/>
                  <a:gd name="connsiteY1" fmla="*/ 3922646 h 4875560"/>
                  <a:gd name="connsiteX2" fmla="*/ 1355449 w 7530353"/>
                  <a:gd name="connsiteY2" fmla="*/ 4490990 h 4875560"/>
                  <a:gd name="connsiteX3" fmla="*/ 705532 w 7530353"/>
                  <a:gd name="connsiteY3" fmla="*/ 4103646 h 4875560"/>
                  <a:gd name="connsiteX4" fmla="*/ 704048 w 7530353"/>
                  <a:gd name="connsiteY4" fmla="*/ 3226164 h 4875560"/>
                  <a:gd name="connsiteX5" fmla="*/ 1164036 w 7530353"/>
                  <a:gd name="connsiteY5" fmla="*/ 3385001 h 4875560"/>
                  <a:gd name="connsiteX6" fmla="*/ 1096545 w 7530353"/>
                  <a:gd name="connsiteY6" fmla="*/ 3530870 h 4875560"/>
                  <a:gd name="connsiteX7" fmla="*/ 981156 w 7530353"/>
                  <a:gd name="connsiteY7" fmla="*/ 3416570 h 4875560"/>
                  <a:gd name="connsiteX8" fmla="*/ 1036236 w 7530353"/>
                  <a:gd name="connsiteY8" fmla="*/ 2924020 h 4875560"/>
                  <a:gd name="connsiteX9" fmla="*/ 208 w 7530353"/>
                  <a:gd name="connsiteY9" fmla="*/ 2510942 h 4875560"/>
                  <a:gd name="connsiteX10" fmla="*/ 1300804 w 7530353"/>
                  <a:gd name="connsiteY10" fmla="*/ 1036334 h 4875560"/>
                  <a:gd name="connsiteX11" fmla="*/ 3484093 w 7530353"/>
                  <a:gd name="connsiteY11" fmla="*/ 595635 h 4875560"/>
                  <a:gd name="connsiteX12" fmla="*/ 5852883 w 7530353"/>
                  <a:gd name="connsiteY12" fmla="*/ 773308 h 4875560"/>
                  <a:gd name="connsiteX13" fmla="*/ 7526967 w 7530353"/>
                  <a:gd name="connsiteY13" fmla="*/ 3023400 h 4875560"/>
                  <a:gd name="connsiteX14" fmla="*/ 5424934 w 7530353"/>
                  <a:gd name="connsiteY14" fmla="*/ 4826161 h 4875560"/>
                  <a:gd name="connsiteX15" fmla="*/ 2718145 w 7530353"/>
                  <a:gd name="connsiteY15" fmla="*/ 4234705 h 4875560"/>
                  <a:gd name="connsiteX16" fmla="*/ 1849934 w 7530353"/>
                  <a:gd name="connsiteY16" fmla="*/ 2830324 h 4875560"/>
                  <a:gd name="connsiteX17" fmla="*/ 6111439 w 7530353"/>
                  <a:gd name="connsiteY17" fmla="*/ 20298 h 4875560"/>
                  <a:gd name="connsiteX0" fmla="*/ 889325 w 7530353"/>
                  <a:gd name="connsiteY0" fmla="*/ 3101025 h 4875560"/>
                  <a:gd name="connsiteX1" fmla="*/ 1688075 w 7530353"/>
                  <a:gd name="connsiteY1" fmla="*/ 3922646 h 4875560"/>
                  <a:gd name="connsiteX2" fmla="*/ 1355449 w 7530353"/>
                  <a:gd name="connsiteY2" fmla="*/ 4490990 h 4875560"/>
                  <a:gd name="connsiteX3" fmla="*/ 705532 w 7530353"/>
                  <a:gd name="connsiteY3" fmla="*/ 4103646 h 4875560"/>
                  <a:gd name="connsiteX4" fmla="*/ 704048 w 7530353"/>
                  <a:gd name="connsiteY4" fmla="*/ 3226164 h 4875560"/>
                  <a:gd name="connsiteX5" fmla="*/ 1164036 w 7530353"/>
                  <a:gd name="connsiteY5" fmla="*/ 3385001 h 4875560"/>
                  <a:gd name="connsiteX6" fmla="*/ 1096545 w 7530353"/>
                  <a:gd name="connsiteY6" fmla="*/ 3530870 h 4875560"/>
                  <a:gd name="connsiteX7" fmla="*/ 981156 w 7530353"/>
                  <a:gd name="connsiteY7" fmla="*/ 3416570 h 4875560"/>
                  <a:gd name="connsiteX8" fmla="*/ 1036236 w 7530353"/>
                  <a:gd name="connsiteY8" fmla="*/ 2924020 h 4875560"/>
                  <a:gd name="connsiteX9" fmla="*/ 208 w 7530353"/>
                  <a:gd name="connsiteY9" fmla="*/ 2510942 h 4875560"/>
                  <a:gd name="connsiteX10" fmla="*/ 1300804 w 7530353"/>
                  <a:gd name="connsiteY10" fmla="*/ 1036334 h 4875560"/>
                  <a:gd name="connsiteX11" fmla="*/ 3484093 w 7530353"/>
                  <a:gd name="connsiteY11" fmla="*/ 595635 h 4875560"/>
                  <a:gd name="connsiteX12" fmla="*/ 5852883 w 7530353"/>
                  <a:gd name="connsiteY12" fmla="*/ 773308 h 4875560"/>
                  <a:gd name="connsiteX13" fmla="*/ 7526967 w 7530353"/>
                  <a:gd name="connsiteY13" fmla="*/ 3023400 h 4875560"/>
                  <a:gd name="connsiteX14" fmla="*/ 5424934 w 7530353"/>
                  <a:gd name="connsiteY14" fmla="*/ 4826161 h 4875560"/>
                  <a:gd name="connsiteX15" fmla="*/ 2718145 w 7530353"/>
                  <a:gd name="connsiteY15" fmla="*/ 4234705 h 4875560"/>
                  <a:gd name="connsiteX16" fmla="*/ 1849934 w 7530353"/>
                  <a:gd name="connsiteY16" fmla="*/ 2830324 h 4875560"/>
                  <a:gd name="connsiteX17" fmla="*/ 6111439 w 7530353"/>
                  <a:gd name="connsiteY17" fmla="*/ 20298 h 4875560"/>
                  <a:gd name="connsiteX0" fmla="*/ 889325 w 7530353"/>
                  <a:gd name="connsiteY0" fmla="*/ 3101312 h 4875847"/>
                  <a:gd name="connsiteX1" fmla="*/ 1688075 w 7530353"/>
                  <a:gd name="connsiteY1" fmla="*/ 3922933 h 4875847"/>
                  <a:gd name="connsiteX2" fmla="*/ 1355449 w 7530353"/>
                  <a:gd name="connsiteY2" fmla="*/ 4491277 h 4875847"/>
                  <a:gd name="connsiteX3" fmla="*/ 705532 w 7530353"/>
                  <a:gd name="connsiteY3" fmla="*/ 4103933 h 4875847"/>
                  <a:gd name="connsiteX4" fmla="*/ 704048 w 7530353"/>
                  <a:gd name="connsiteY4" fmla="*/ 3226451 h 4875847"/>
                  <a:gd name="connsiteX5" fmla="*/ 1164036 w 7530353"/>
                  <a:gd name="connsiteY5" fmla="*/ 3385288 h 4875847"/>
                  <a:gd name="connsiteX6" fmla="*/ 1096545 w 7530353"/>
                  <a:gd name="connsiteY6" fmla="*/ 3531157 h 4875847"/>
                  <a:gd name="connsiteX7" fmla="*/ 981156 w 7530353"/>
                  <a:gd name="connsiteY7" fmla="*/ 3416857 h 4875847"/>
                  <a:gd name="connsiteX8" fmla="*/ 1036236 w 7530353"/>
                  <a:gd name="connsiteY8" fmla="*/ 2924307 h 4875847"/>
                  <a:gd name="connsiteX9" fmla="*/ 208 w 7530353"/>
                  <a:gd name="connsiteY9" fmla="*/ 2511229 h 4875847"/>
                  <a:gd name="connsiteX10" fmla="*/ 1300804 w 7530353"/>
                  <a:gd name="connsiteY10" fmla="*/ 1036621 h 4875847"/>
                  <a:gd name="connsiteX11" fmla="*/ 3484093 w 7530353"/>
                  <a:gd name="connsiteY11" fmla="*/ 595922 h 4875847"/>
                  <a:gd name="connsiteX12" fmla="*/ 5852883 w 7530353"/>
                  <a:gd name="connsiteY12" fmla="*/ 773595 h 4875847"/>
                  <a:gd name="connsiteX13" fmla="*/ 7526967 w 7530353"/>
                  <a:gd name="connsiteY13" fmla="*/ 3023687 h 4875847"/>
                  <a:gd name="connsiteX14" fmla="*/ 5424934 w 7530353"/>
                  <a:gd name="connsiteY14" fmla="*/ 4826448 h 4875847"/>
                  <a:gd name="connsiteX15" fmla="*/ 2718145 w 7530353"/>
                  <a:gd name="connsiteY15" fmla="*/ 4234992 h 4875847"/>
                  <a:gd name="connsiteX16" fmla="*/ 1849934 w 7530353"/>
                  <a:gd name="connsiteY16" fmla="*/ 2830611 h 4875847"/>
                  <a:gd name="connsiteX17" fmla="*/ 6111439 w 7530353"/>
                  <a:gd name="connsiteY17" fmla="*/ 20585 h 4875847"/>
                  <a:gd name="connsiteX0" fmla="*/ 889325 w 7530353"/>
                  <a:gd name="connsiteY0" fmla="*/ 3100799 h 4874637"/>
                  <a:gd name="connsiteX1" fmla="*/ 1688075 w 7530353"/>
                  <a:gd name="connsiteY1" fmla="*/ 3922420 h 4874637"/>
                  <a:gd name="connsiteX2" fmla="*/ 1355449 w 7530353"/>
                  <a:gd name="connsiteY2" fmla="*/ 4490764 h 4874637"/>
                  <a:gd name="connsiteX3" fmla="*/ 705532 w 7530353"/>
                  <a:gd name="connsiteY3" fmla="*/ 4103420 h 4874637"/>
                  <a:gd name="connsiteX4" fmla="*/ 704048 w 7530353"/>
                  <a:gd name="connsiteY4" fmla="*/ 3225938 h 4874637"/>
                  <a:gd name="connsiteX5" fmla="*/ 1164036 w 7530353"/>
                  <a:gd name="connsiteY5" fmla="*/ 3384775 h 4874637"/>
                  <a:gd name="connsiteX6" fmla="*/ 1096545 w 7530353"/>
                  <a:gd name="connsiteY6" fmla="*/ 3530644 h 4874637"/>
                  <a:gd name="connsiteX7" fmla="*/ 981156 w 7530353"/>
                  <a:gd name="connsiteY7" fmla="*/ 3416344 h 4874637"/>
                  <a:gd name="connsiteX8" fmla="*/ 1036236 w 7530353"/>
                  <a:gd name="connsiteY8" fmla="*/ 2923794 h 4874637"/>
                  <a:gd name="connsiteX9" fmla="*/ 208 w 7530353"/>
                  <a:gd name="connsiteY9" fmla="*/ 2510716 h 4874637"/>
                  <a:gd name="connsiteX10" fmla="*/ 1300804 w 7530353"/>
                  <a:gd name="connsiteY10" fmla="*/ 1036108 h 4874637"/>
                  <a:gd name="connsiteX11" fmla="*/ 3484093 w 7530353"/>
                  <a:gd name="connsiteY11" fmla="*/ 595409 h 4874637"/>
                  <a:gd name="connsiteX12" fmla="*/ 5852883 w 7530353"/>
                  <a:gd name="connsiteY12" fmla="*/ 773082 h 4874637"/>
                  <a:gd name="connsiteX13" fmla="*/ 7526967 w 7530353"/>
                  <a:gd name="connsiteY13" fmla="*/ 3023174 h 4874637"/>
                  <a:gd name="connsiteX14" fmla="*/ 5424934 w 7530353"/>
                  <a:gd name="connsiteY14" fmla="*/ 4825935 h 4874637"/>
                  <a:gd name="connsiteX15" fmla="*/ 2718145 w 7530353"/>
                  <a:gd name="connsiteY15" fmla="*/ 4234479 h 4874637"/>
                  <a:gd name="connsiteX16" fmla="*/ 1887382 w 7530353"/>
                  <a:gd name="connsiteY16" fmla="*/ 2889304 h 4874637"/>
                  <a:gd name="connsiteX17" fmla="*/ 6111439 w 7530353"/>
                  <a:gd name="connsiteY17" fmla="*/ 20072 h 4874637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60113"/>
                  <a:gd name="connsiteX1" fmla="*/ 1688075 w 7530353"/>
                  <a:gd name="connsiteY1" fmla="*/ 3902348 h 4860113"/>
                  <a:gd name="connsiteX2" fmla="*/ 1355449 w 7530353"/>
                  <a:gd name="connsiteY2" fmla="*/ 4470692 h 4860113"/>
                  <a:gd name="connsiteX3" fmla="*/ 705532 w 7530353"/>
                  <a:gd name="connsiteY3" fmla="*/ 4083348 h 4860113"/>
                  <a:gd name="connsiteX4" fmla="*/ 704048 w 7530353"/>
                  <a:gd name="connsiteY4" fmla="*/ 3205866 h 4860113"/>
                  <a:gd name="connsiteX5" fmla="*/ 1164036 w 7530353"/>
                  <a:gd name="connsiteY5" fmla="*/ 3364703 h 4860113"/>
                  <a:gd name="connsiteX6" fmla="*/ 1096545 w 7530353"/>
                  <a:gd name="connsiteY6" fmla="*/ 3510572 h 4860113"/>
                  <a:gd name="connsiteX7" fmla="*/ 981156 w 7530353"/>
                  <a:gd name="connsiteY7" fmla="*/ 3396272 h 4860113"/>
                  <a:gd name="connsiteX8" fmla="*/ 1036236 w 7530353"/>
                  <a:gd name="connsiteY8" fmla="*/ 2903722 h 4860113"/>
                  <a:gd name="connsiteX9" fmla="*/ 208 w 7530353"/>
                  <a:gd name="connsiteY9" fmla="*/ 2490644 h 4860113"/>
                  <a:gd name="connsiteX10" fmla="*/ 1300804 w 7530353"/>
                  <a:gd name="connsiteY10" fmla="*/ 1016036 h 4860113"/>
                  <a:gd name="connsiteX11" fmla="*/ 3484093 w 7530353"/>
                  <a:gd name="connsiteY11" fmla="*/ 575337 h 4860113"/>
                  <a:gd name="connsiteX12" fmla="*/ 5852883 w 7530353"/>
                  <a:gd name="connsiteY12" fmla="*/ 753010 h 4860113"/>
                  <a:gd name="connsiteX13" fmla="*/ 7526967 w 7530353"/>
                  <a:gd name="connsiteY13" fmla="*/ 3003102 h 4860113"/>
                  <a:gd name="connsiteX14" fmla="*/ 5424934 w 7530353"/>
                  <a:gd name="connsiteY14" fmla="*/ 4805863 h 4860113"/>
                  <a:gd name="connsiteX15" fmla="*/ 2718145 w 7530353"/>
                  <a:gd name="connsiteY15" fmla="*/ 4214407 h 4860113"/>
                  <a:gd name="connsiteX16" fmla="*/ 1887382 w 7530353"/>
                  <a:gd name="connsiteY16" fmla="*/ 2869232 h 4860113"/>
                  <a:gd name="connsiteX17" fmla="*/ 6111439 w 7530353"/>
                  <a:gd name="connsiteY17" fmla="*/ 0 h 4860113"/>
                  <a:gd name="connsiteX0" fmla="*/ 889325 w 7530353"/>
                  <a:gd name="connsiteY0" fmla="*/ 3080727 h 4841336"/>
                  <a:gd name="connsiteX1" fmla="*/ 1688075 w 7530353"/>
                  <a:gd name="connsiteY1" fmla="*/ 3902348 h 4841336"/>
                  <a:gd name="connsiteX2" fmla="*/ 1355449 w 7530353"/>
                  <a:gd name="connsiteY2" fmla="*/ 4470692 h 4841336"/>
                  <a:gd name="connsiteX3" fmla="*/ 705532 w 7530353"/>
                  <a:gd name="connsiteY3" fmla="*/ 4083348 h 4841336"/>
                  <a:gd name="connsiteX4" fmla="*/ 704048 w 7530353"/>
                  <a:gd name="connsiteY4" fmla="*/ 3205866 h 4841336"/>
                  <a:gd name="connsiteX5" fmla="*/ 1164036 w 7530353"/>
                  <a:gd name="connsiteY5" fmla="*/ 3364703 h 4841336"/>
                  <a:gd name="connsiteX6" fmla="*/ 1096545 w 7530353"/>
                  <a:gd name="connsiteY6" fmla="*/ 3510572 h 4841336"/>
                  <a:gd name="connsiteX7" fmla="*/ 981156 w 7530353"/>
                  <a:gd name="connsiteY7" fmla="*/ 3396272 h 4841336"/>
                  <a:gd name="connsiteX8" fmla="*/ 1036236 w 7530353"/>
                  <a:gd name="connsiteY8" fmla="*/ 2903722 h 4841336"/>
                  <a:gd name="connsiteX9" fmla="*/ 208 w 7530353"/>
                  <a:gd name="connsiteY9" fmla="*/ 2490644 h 4841336"/>
                  <a:gd name="connsiteX10" fmla="*/ 1300804 w 7530353"/>
                  <a:gd name="connsiteY10" fmla="*/ 1016036 h 4841336"/>
                  <a:gd name="connsiteX11" fmla="*/ 3484093 w 7530353"/>
                  <a:gd name="connsiteY11" fmla="*/ 575337 h 4841336"/>
                  <a:gd name="connsiteX12" fmla="*/ 5852883 w 7530353"/>
                  <a:gd name="connsiteY12" fmla="*/ 753010 h 4841336"/>
                  <a:gd name="connsiteX13" fmla="*/ 7526967 w 7530353"/>
                  <a:gd name="connsiteY13" fmla="*/ 3003102 h 4841336"/>
                  <a:gd name="connsiteX14" fmla="*/ 5424934 w 7530353"/>
                  <a:gd name="connsiteY14" fmla="*/ 4805863 h 4841336"/>
                  <a:gd name="connsiteX15" fmla="*/ 2718145 w 7530353"/>
                  <a:gd name="connsiteY15" fmla="*/ 4214407 h 4841336"/>
                  <a:gd name="connsiteX16" fmla="*/ 1887382 w 7530353"/>
                  <a:gd name="connsiteY16" fmla="*/ 2869232 h 4841336"/>
                  <a:gd name="connsiteX17" fmla="*/ 6111439 w 7530353"/>
                  <a:gd name="connsiteY17" fmla="*/ 0 h 4841336"/>
                  <a:gd name="connsiteX0" fmla="*/ 889325 w 7530353"/>
                  <a:gd name="connsiteY0" fmla="*/ 3080727 h 4824428"/>
                  <a:gd name="connsiteX1" fmla="*/ 1688075 w 7530353"/>
                  <a:gd name="connsiteY1" fmla="*/ 3902348 h 4824428"/>
                  <a:gd name="connsiteX2" fmla="*/ 1355449 w 7530353"/>
                  <a:gd name="connsiteY2" fmla="*/ 4470692 h 4824428"/>
                  <a:gd name="connsiteX3" fmla="*/ 705532 w 7530353"/>
                  <a:gd name="connsiteY3" fmla="*/ 4083348 h 4824428"/>
                  <a:gd name="connsiteX4" fmla="*/ 704048 w 7530353"/>
                  <a:gd name="connsiteY4" fmla="*/ 3205866 h 4824428"/>
                  <a:gd name="connsiteX5" fmla="*/ 1164036 w 7530353"/>
                  <a:gd name="connsiteY5" fmla="*/ 3364703 h 4824428"/>
                  <a:gd name="connsiteX6" fmla="*/ 1096545 w 7530353"/>
                  <a:gd name="connsiteY6" fmla="*/ 3510572 h 4824428"/>
                  <a:gd name="connsiteX7" fmla="*/ 981156 w 7530353"/>
                  <a:gd name="connsiteY7" fmla="*/ 3396272 h 4824428"/>
                  <a:gd name="connsiteX8" fmla="*/ 1036236 w 7530353"/>
                  <a:gd name="connsiteY8" fmla="*/ 2903722 h 4824428"/>
                  <a:gd name="connsiteX9" fmla="*/ 208 w 7530353"/>
                  <a:gd name="connsiteY9" fmla="*/ 2490644 h 4824428"/>
                  <a:gd name="connsiteX10" fmla="*/ 1300804 w 7530353"/>
                  <a:gd name="connsiteY10" fmla="*/ 1016036 h 4824428"/>
                  <a:gd name="connsiteX11" fmla="*/ 3484093 w 7530353"/>
                  <a:gd name="connsiteY11" fmla="*/ 575337 h 4824428"/>
                  <a:gd name="connsiteX12" fmla="*/ 5852883 w 7530353"/>
                  <a:gd name="connsiteY12" fmla="*/ 753010 h 4824428"/>
                  <a:gd name="connsiteX13" fmla="*/ 7526967 w 7530353"/>
                  <a:gd name="connsiteY13" fmla="*/ 3003102 h 4824428"/>
                  <a:gd name="connsiteX14" fmla="*/ 5424934 w 7530353"/>
                  <a:gd name="connsiteY14" fmla="*/ 4805863 h 4824428"/>
                  <a:gd name="connsiteX15" fmla="*/ 2718145 w 7530353"/>
                  <a:gd name="connsiteY15" fmla="*/ 4214407 h 4824428"/>
                  <a:gd name="connsiteX16" fmla="*/ 1887382 w 7530353"/>
                  <a:gd name="connsiteY16" fmla="*/ 2869232 h 4824428"/>
                  <a:gd name="connsiteX17" fmla="*/ 6111439 w 7530353"/>
                  <a:gd name="connsiteY17" fmla="*/ 0 h 4824428"/>
                  <a:gd name="connsiteX0" fmla="*/ 889325 w 7530353"/>
                  <a:gd name="connsiteY0" fmla="*/ 3080727 h 4919208"/>
                  <a:gd name="connsiteX1" fmla="*/ 1688075 w 7530353"/>
                  <a:gd name="connsiteY1" fmla="*/ 3902348 h 4919208"/>
                  <a:gd name="connsiteX2" fmla="*/ 1355449 w 7530353"/>
                  <a:gd name="connsiteY2" fmla="*/ 4470692 h 4919208"/>
                  <a:gd name="connsiteX3" fmla="*/ 705532 w 7530353"/>
                  <a:gd name="connsiteY3" fmla="*/ 4083348 h 4919208"/>
                  <a:gd name="connsiteX4" fmla="*/ 704048 w 7530353"/>
                  <a:gd name="connsiteY4" fmla="*/ 3205866 h 4919208"/>
                  <a:gd name="connsiteX5" fmla="*/ 1164036 w 7530353"/>
                  <a:gd name="connsiteY5" fmla="*/ 3364703 h 4919208"/>
                  <a:gd name="connsiteX6" fmla="*/ 1096545 w 7530353"/>
                  <a:gd name="connsiteY6" fmla="*/ 3510572 h 4919208"/>
                  <a:gd name="connsiteX7" fmla="*/ 981156 w 7530353"/>
                  <a:gd name="connsiteY7" fmla="*/ 3396272 h 4919208"/>
                  <a:gd name="connsiteX8" fmla="*/ 1036236 w 7530353"/>
                  <a:gd name="connsiteY8" fmla="*/ 2903722 h 4919208"/>
                  <a:gd name="connsiteX9" fmla="*/ 208 w 7530353"/>
                  <a:gd name="connsiteY9" fmla="*/ 2490644 h 4919208"/>
                  <a:gd name="connsiteX10" fmla="*/ 1300804 w 7530353"/>
                  <a:gd name="connsiteY10" fmla="*/ 1016036 h 4919208"/>
                  <a:gd name="connsiteX11" fmla="*/ 3484093 w 7530353"/>
                  <a:gd name="connsiteY11" fmla="*/ 575337 h 4919208"/>
                  <a:gd name="connsiteX12" fmla="*/ 5852883 w 7530353"/>
                  <a:gd name="connsiteY12" fmla="*/ 753010 h 4919208"/>
                  <a:gd name="connsiteX13" fmla="*/ 7526967 w 7530353"/>
                  <a:gd name="connsiteY13" fmla="*/ 3003102 h 4919208"/>
                  <a:gd name="connsiteX14" fmla="*/ 5424934 w 7530353"/>
                  <a:gd name="connsiteY14" fmla="*/ 4805863 h 4919208"/>
                  <a:gd name="connsiteX15" fmla="*/ 2718145 w 7530353"/>
                  <a:gd name="connsiteY15" fmla="*/ 4214407 h 4919208"/>
                  <a:gd name="connsiteX16" fmla="*/ 1887382 w 7530353"/>
                  <a:gd name="connsiteY16" fmla="*/ 2869232 h 4919208"/>
                  <a:gd name="connsiteX17" fmla="*/ 6111439 w 7530353"/>
                  <a:gd name="connsiteY17" fmla="*/ 0 h 4919208"/>
                  <a:gd name="connsiteX0" fmla="*/ 889325 w 7527297"/>
                  <a:gd name="connsiteY0" fmla="*/ 3080727 h 4857980"/>
                  <a:gd name="connsiteX1" fmla="*/ 1688075 w 7527297"/>
                  <a:gd name="connsiteY1" fmla="*/ 3902348 h 4857980"/>
                  <a:gd name="connsiteX2" fmla="*/ 1355449 w 7527297"/>
                  <a:gd name="connsiteY2" fmla="*/ 4470692 h 4857980"/>
                  <a:gd name="connsiteX3" fmla="*/ 705532 w 7527297"/>
                  <a:gd name="connsiteY3" fmla="*/ 4083348 h 4857980"/>
                  <a:gd name="connsiteX4" fmla="*/ 704048 w 7527297"/>
                  <a:gd name="connsiteY4" fmla="*/ 3205866 h 4857980"/>
                  <a:gd name="connsiteX5" fmla="*/ 1164036 w 7527297"/>
                  <a:gd name="connsiteY5" fmla="*/ 3364703 h 4857980"/>
                  <a:gd name="connsiteX6" fmla="*/ 1096545 w 7527297"/>
                  <a:gd name="connsiteY6" fmla="*/ 3510572 h 4857980"/>
                  <a:gd name="connsiteX7" fmla="*/ 981156 w 7527297"/>
                  <a:gd name="connsiteY7" fmla="*/ 3396272 h 4857980"/>
                  <a:gd name="connsiteX8" fmla="*/ 1036236 w 7527297"/>
                  <a:gd name="connsiteY8" fmla="*/ 2903722 h 4857980"/>
                  <a:gd name="connsiteX9" fmla="*/ 208 w 7527297"/>
                  <a:gd name="connsiteY9" fmla="*/ 2490644 h 4857980"/>
                  <a:gd name="connsiteX10" fmla="*/ 1300804 w 7527297"/>
                  <a:gd name="connsiteY10" fmla="*/ 1016036 h 4857980"/>
                  <a:gd name="connsiteX11" fmla="*/ 3484093 w 7527297"/>
                  <a:gd name="connsiteY11" fmla="*/ 575337 h 4857980"/>
                  <a:gd name="connsiteX12" fmla="*/ 5852883 w 7527297"/>
                  <a:gd name="connsiteY12" fmla="*/ 753010 h 4857980"/>
                  <a:gd name="connsiteX13" fmla="*/ 7526967 w 7527297"/>
                  <a:gd name="connsiteY13" fmla="*/ 3003102 h 4857980"/>
                  <a:gd name="connsiteX14" fmla="*/ 5724517 w 7527297"/>
                  <a:gd name="connsiteY14" fmla="*/ 4746658 h 4857980"/>
                  <a:gd name="connsiteX15" fmla="*/ 2718145 w 7527297"/>
                  <a:gd name="connsiteY15" fmla="*/ 4214407 h 4857980"/>
                  <a:gd name="connsiteX16" fmla="*/ 1887382 w 7527297"/>
                  <a:gd name="connsiteY16" fmla="*/ 2869232 h 4857980"/>
                  <a:gd name="connsiteX17" fmla="*/ 6111439 w 7527297"/>
                  <a:gd name="connsiteY17" fmla="*/ 0 h 4857980"/>
                  <a:gd name="connsiteX0" fmla="*/ 889325 w 7527297"/>
                  <a:gd name="connsiteY0" fmla="*/ 3080727 h 4792270"/>
                  <a:gd name="connsiteX1" fmla="*/ 1688075 w 7527297"/>
                  <a:gd name="connsiteY1" fmla="*/ 3902348 h 4792270"/>
                  <a:gd name="connsiteX2" fmla="*/ 1355449 w 7527297"/>
                  <a:gd name="connsiteY2" fmla="*/ 4470692 h 4792270"/>
                  <a:gd name="connsiteX3" fmla="*/ 705532 w 7527297"/>
                  <a:gd name="connsiteY3" fmla="*/ 4083348 h 4792270"/>
                  <a:gd name="connsiteX4" fmla="*/ 704048 w 7527297"/>
                  <a:gd name="connsiteY4" fmla="*/ 3205866 h 4792270"/>
                  <a:gd name="connsiteX5" fmla="*/ 1164036 w 7527297"/>
                  <a:gd name="connsiteY5" fmla="*/ 3364703 h 4792270"/>
                  <a:gd name="connsiteX6" fmla="*/ 1096545 w 7527297"/>
                  <a:gd name="connsiteY6" fmla="*/ 3510572 h 4792270"/>
                  <a:gd name="connsiteX7" fmla="*/ 981156 w 7527297"/>
                  <a:gd name="connsiteY7" fmla="*/ 3396272 h 4792270"/>
                  <a:gd name="connsiteX8" fmla="*/ 1036236 w 7527297"/>
                  <a:gd name="connsiteY8" fmla="*/ 2903722 h 4792270"/>
                  <a:gd name="connsiteX9" fmla="*/ 208 w 7527297"/>
                  <a:gd name="connsiteY9" fmla="*/ 2490644 h 4792270"/>
                  <a:gd name="connsiteX10" fmla="*/ 1300804 w 7527297"/>
                  <a:gd name="connsiteY10" fmla="*/ 1016036 h 4792270"/>
                  <a:gd name="connsiteX11" fmla="*/ 3484093 w 7527297"/>
                  <a:gd name="connsiteY11" fmla="*/ 575337 h 4792270"/>
                  <a:gd name="connsiteX12" fmla="*/ 5852883 w 7527297"/>
                  <a:gd name="connsiteY12" fmla="*/ 753010 h 4792270"/>
                  <a:gd name="connsiteX13" fmla="*/ 7526967 w 7527297"/>
                  <a:gd name="connsiteY13" fmla="*/ 3003102 h 4792270"/>
                  <a:gd name="connsiteX14" fmla="*/ 5724517 w 7527297"/>
                  <a:gd name="connsiteY14" fmla="*/ 4746658 h 4792270"/>
                  <a:gd name="connsiteX15" fmla="*/ 2718145 w 7527297"/>
                  <a:gd name="connsiteY15" fmla="*/ 4214407 h 4792270"/>
                  <a:gd name="connsiteX16" fmla="*/ 1887382 w 7527297"/>
                  <a:gd name="connsiteY16" fmla="*/ 2869232 h 4792270"/>
                  <a:gd name="connsiteX17" fmla="*/ 6111439 w 7527297"/>
                  <a:gd name="connsiteY17" fmla="*/ 0 h 4792270"/>
                  <a:gd name="connsiteX0" fmla="*/ 889325 w 7527297"/>
                  <a:gd name="connsiteY0" fmla="*/ 3080727 h 4807208"/>
                  <a:gd name="connsiteX1" fmla="*/ 1688075 w 7527297"/>
                  <a:gd name="connsiteY1" fmla="*/ 3902348 h 4807208"/>
                  <a:gd name="connsiteX2" fmla="*/ 1355449 w 7527297"/>
                  <a:gd name="connsiteY2" fmla="*/ 4470692 h 4807208"/>
                  <a:gd name="connsiteX3" fmla="*/ 705532 w 7527297"/>
                  <a:gd name="connsiteY3" fmla="*/ 4083348 h 4807208"/>
                  <a:gd name="connsiteX4" fmla="*/ 704048 w 7527297"/>
                  <a:gd name="connsiteY4" fmla="*/ 3205866 h 4807208"/>
                  <a:gd name="connsiteX5" fmla="*/ 1164036 w 7527297"/>
                  <a:gd name="connsiteY5" fmla="*/ 3364703 h 4807208"/>
                  <a:gd name="connsiteX6" fmla="*/ 1096545 w 7527297"/>
                  <a:gd name="connsiteY6" fmla="*/ 3510572 h 4807208"/>
                  <a:gd name="connsiteX7" fmla="*/ 981156 w 7527297"/>
                  <a:gd name="connsiteY7" fmla="*/ 3396272 h 4807208"/>
                  <a:gd name="connsiteX8" fmla="*/ 1036236 w 7527297"/>
                  <a:gd name="connsiteY8" fmla="*/ 2903722 h 4807208"/>
                  <a:gd name="connsiteX9" fmla="*/ 208 w 7527297"/>
                  <a:gd name="connsiteY9" fmla="*/ 2490644 h 4807208"/>
                  <a:gd name="connsiteX10" fmla="*/ 1300804 w 7527297"/>
                  <a:gd name="connsiteY10" fmla="*/ 1016036 h 4807208"/>
                  <a:gd name="connsiteX11" fmla="*/ 3484093 w 7527297"/>
                  <a:gd name="connsiteY11" fmla="*/ 575337 h 4807208"/>
                  <a:gd name="connsiteX12" fmla="*/ 5852883 w 7527297"/>
                  <a:gd name="connsiteY12" fmla="*/ 753010 h 4807208"/>
                  <a:gd name="connsiteX13" fmla="*/ 7526967 w 7527297"/>
                  <a:gd name="connsiteY13" fmla="*/ 3003102 h 4807208"/>
                  <a:gd name="connsiteX14" fmla="*/ 5724517 w 7527297"/>
                  <a:gd name="connsiteY14" fmla="*/ 4746658 h 4807208"/>
                  <a:gd name="connsiteX15" fmla="*/ 2718145 w 7527297"/>
                  <a:gd name="connsiteY15" fmla="*/ 4214407 h 4807208"/>
                  <a:gd name="connsiteX16" fmla="*/ 1887382 w 7527297"/>
                  <a:gd name="connsiteY16" fmla="*/ 2869232 h 4807208"/>
                  <a:gd name="connsiteX17" fmla="*/ 6111439 w 7527297"/>
                  <a:gd name="connsiteY17" fmla="*/ 0 h 4807208"/>
                  <a:gd name="connsiteX0" fmla="*/ 889325 w 7527297"/>
                  <a:gd name="connsiteY0" fmla="*/ 3080727 h 4813949"/>
                  <a:gd name="connsiteX1" fmla="*/ 1688075 w 7527297"/>
                  <a:gd name="connsiteY1" fmla="*/ 3902348 h 4813949"/>
                  <a:gd name="connsiteX2" fmla="*/ 1355449 w 7527297"/>
                  <a:gd name="connsiteY2" fmla="*/ 4470692 h 4813949"/>
                  <a:gd name="connsiteX3" fmla="*/ 705532 w 7527297"/>
                  <a:gd name="connsiteY3" fmla="*/ 4083348 h 4813949"/>
                  <a:gd name="connsiteX4" fmla="*/ 704048 w 7527297"/>
                  <a:gd name="connsiteY4" fmla="*/ 3205866 h 4813949"/>
                  <a:gd name="connsiteX5" fmla="*/ 1164036 w 7527297"/>
                  <a:gd name="connsiteY5" fmla="*/ 3364703 h 4813949"/>
                  <a:gd name="connsiteX6" fmla="*/ 1096545 w 7527297"/>
                  <a:gd name="connsiteY6" fmla="*/ 3510572 h 4813949"/>
                  <a:gd name="connsiteX7" fmla="*/ 981156 w 7527297"/>
                  <a:gd name="connsiteY7" fmla="*/ 3396272 h 4813949"/>
                  <a:gd name="connsiteX8" fmla="*/ 1036236 w 7527297"/>
                  <a:gd name="connsiteY8" fmla="*/ 2903722 h 4813949"/>
                  <a:gd name="connsiteX9" fmla="*/ 208 w 7527297"/>
                  <a:gd name="connsiteY9" fmla="*/ 2490644 h 4813949"/>
                  <a:gd name="connsiteX10" fmla="*/ 1300804 w 7527297"/>
                  <a:gd name="connsiteY10" fmla="*/ 1016036 h 4813949"/>
                  <a:gd name="connsiteX11" fmla="*/ 3484093 w 7527297"/>
                  <a:gd name="connsiteY11" fmla="*/ 575337 h 4813949"/>
                  <a:gd name="connsiteX12" fmla="*/ 5852883 w 7527297"/>
                  <a:gd name="connsiteY12" fmla="*/ 753010 h 4813949"/>
                  <a:gd name="connsiteX13" fmla="*/ 7526967 w 7527297"/>
                  <a:gd name="connsiteY13" fmla="*/ 3003102 h 4813949"/>
                  <a:gd name="connsiteX14" fmla="*/ 5724517 w 7527297"/>
                  <a:gd name="connsiteY14" fmla="*/ 4746658 h 4813949"/>
                  <a:gd name="connsiteX15" fmla="*/ 2718145 w 7527297"/>
                  <a:gd name="connsiteY15" fmla="*/ 4214407 h 4813949"/>
                  <a:gd name="connsiteX16" fmla="*/ 1887382 w 7527297"/>
                  <a:gd name="connsiteY16" fmla="*/ 2869232 h 4813949"/>
                  <a:gd name="connsiteX17" fmla="*/ 6111439 w 7527297"/>
                  <a:gd name="connsiteY17" fmla="*/ 0 h 4813949"/>
                  <a:gd name="connsiteX0" fmla="*/ 889325 w 7527297"/>
                  <a:gd name="connsiteY0" fmla="*/ 3080727 h 4818717"/>
                  <a:gd name="connsiteX1" fmla="*/ 1688075 w 7527297"/>
                  <a:gd name="connsiteY1" fmla="*/ 3902348 h 4818717"/>
                  <a:gd name="connsiteX2" fmla="*/ 1355449 w 7527297"/>
                  <a:gd name="connsiteY2" fmla="*/ 4470692 h 4818717"/>
                  <a:gd name="connsiteX3" fmla="*/ 705532 w 7527297"/>
                  <a:gd name="connsiteY3" fmla="*/ 4083348 h 4818717"/>
                  <a:gd name="connsiteX4" fmla="*/ 704048 w 7527297"/>
                  <a:gd name="connsiteY4" fmla="*/ 3205866 h 4818717"/>
                  <a:gd name="connsiteX5" fmla="*/ 1164036 w 7527297"/>
                  <a:gd name="connsiteY5" fmla="*/ 3364703 h 4818717"/>
                  <a:gd name="connsiteX6" fmla="*/ 1096545 w 7527297"/>
                  <a:gd name="connsiteY6" fmla="*/ 3510572 h 4818717"/>
                  <a:gd name="connsiteX7" fmla="*/ 981156 w 7527297"/>
                  <a:gd name="connsiteY7" fmla="*/ 3396272 h 4818717"/>
                  <a:gd name="connsiteX8" fmla="*/ 1036236 w 7527297"/>
                  <a:gd name="connsiteY8" fmla="*/ 2903722 h 4818717"/>
                  <a:gd name="connsiteX9" fmla="*/ 208 w 7527297"/>
                  <a:gd name="connsiteY9" fmla="*/ 2490644 h 4818717"/>
                  <a:gd name="connsiteX10" fmla="*/ 1300804 w 7527297"/>
                  <a:gd name="connsiteY10" fmla="*/ 1016036 h 4818717"/>
                  <a:gd name="connsiteX11" fmla="*/ 3484093 w 7527297"/>
                  <a:gd name="connsiteY11" fmla="*/ 575337 h 4818717"/>
                  <a:gd name="connsiteX12" fmla="*/ 5852883 w 7527297"/>
                  <a:gd name="connsiteY12" fmla="*/ 753010 h 4818717"/>
                  <a:gd name="connsiteX13" fmla="*/ 7526967 w 7527297"/>
                  <a:gd name="connsiteY13" fmla="*/ 3003102 h 4818717"/>
                  <a:gd name="connsiteX14" fmla="*/ 5724517 w 7527297"/>
                  <a:gd name="connsiteY14" fmla="*/ 4746658 h 4818717"/>
                  <a:gd name="connsiteX15" fmla="*/ 2718145 w 7527297"/>
                  <a:gd name="connsiteY15" fmla="*/ 4214407 h 4818717"/>
                  <a:gd name="connsiteX16" fmla="*/ 1887382 w 7527297"/>
                  <a:gd name="connsiteY16" fmla="*/ 2869232 h 4818717"/>
                  <a:gd name="connsiteX17" fmla="*/ 6111439 w 7527297"/>
                  <a:gd name="connsiteY17" fmla="*/ 0 h 4818717"/>
                  <a:gd name="connsiteX0" fmla="*/ 889325 w 7527297"/>
                  <a:gd name="connsiteY0" fmla="*/ 3080727 h 4798670"/>
                  <a:gd name="connsiteX1" fmla="*/ 1688075 w 7527297"/>
                  <a:gd name="connsiteY1" fmla="*/ 3902348 h 4798670"/>
                  <a:gd name="connsiteX2" fmla="*/ 1355449 w 7527297"/>
                  <a:gd name="connsiteY2" fmla="*/ 4470692 h 4798670"/>
                  <a:gd name="connsiteX3" fmla="*/ 705532 w 7527297"/>
                  <a:gd name="connsiteY3" fmla="*/ 4083348 h 4798670"/>
                  <a:gd name="connsiteX4" fmla="*/ 704048 w 7527297"/>
                  <a:gd name="connsiteY4" fmla="*/ 3205866 h 4798670"/>
                  <a:gd name="connsiteX5" fmla="*/ 1164036 w 7527297"/>
                  <a:gd name="connsiteY5" fmla="*/ 3364703 h 4798670"/>
                  <a:gd name="connsiteX6" fmla="*/ 1096545 w 7527297"/>
                  <a:gd name="connsiteY6" fmla="*/ 3510572 h 4798670"/>
                  <a:gd name="connsiteX7" fmla="*/ 981156 w 7527297"/>
                  <a:gd name="connsiteY7" fmla="*/ 3396272 h 4798670"/>
                  <a:gd name="connsiteX8" fmla="*/ 1036236 w 7527297"/>
                  <a:gd name="connsiteY8" fmla="*/ 2903722 h 4798670"/>
                  <a:gd name="connsiteX9" fmla="*/ 208 w 7527297"/>
                  <a:gd name="connsiteY9" fmla="*/ 2490644 h 4798670"/>
                  <a:gd name="connsiteX10" fmla="*/ 1300804 w 7527297"/>
                  <a:gd name="connsiteY10" fmla="*/ 1016036 h 4798670"/>
                  <a:gd name="connsiteX11" fmla="*/ 3484093 w 7527297"/>
                  <a:gd name="connsiteY11" fmla="*/ 575337 h 4798670"/>
                  <a:gd name="connsiteX12" fmla="*/ 5852883 w 7527297"/>
                  <a:gd name="connsiteY12" fmla="*/ 753010 h 4798670"/>
                  <a:gd name="connsiteX13" fmla="*/ 7526967 w 7527297"/>
                  <a:gd name="connsiteY13" fmla="*/ 3003102 h 4798670"/>
                  <a:gd name="connsiteX14" fmla="*/ 5724517 w 7527297"/>
                  <a:gd name="connsiteY14" fmla="*/ 4746658 h 4798670"/>
                  <a:gd name="connsiteX15" fmla="*/ 2718145 w 7527297"/>
                  <a:gd name="connsiteY15" fmla="*/ 4214407 h 4798670"/>
                  <a:gd name="connsiteX16" fmla="*/ 1999726 w 7527297"/>
                  <a:gd name="connsiteY16" fmla="*/ 2408742 h 4798670"/>
                  <a:gd name="connsiteX17" fmla="*/ 6111439 w 7527297"/>
                  <a:gd name="connsiteY17" fmla="*/ 0 h 4798670"/>
                  <a:gd name="connsiteX0" fmla="*/ 889325 w 7527297"/>
                  <a:gd name="connsiteY0" fmla="*/ 3080727 h 4798670"/>
                  <a:gd name="connsiteX1" fmla="*/ 1688075 w 7527297"/>
                  <a:gd name="connsiteY1" fmla="*/ 3902348 h 4798670"/>
                  <a:gd name="connsiteX2" fmla="*/ 1355449 w 7527297"/>
                  <a:gd name="connsiteY2" fmla="*/ 4470692 h 4798670"/>
                  <a:gd name="connsiteX3" fmla="*/ 705532 w 7527297"/>
                  <a:gd name="connsiteY3" fmla="*/ 4083348 h 4798670"/>
                  <a:gd name="connsiteX4" fmla="*/ 704048 w 7527297"/>
                  <a:gd name="connsiteY4" fmla="*/ 3205866 h 4798670"/>
                  <a:gd name="connsiteX5" fmla="*/ 1164036 w 7527297"/>
                  <a:gd name="connsiteY5" fmla="*/ 3364703 h 4798670"/>
                  <a:gd name="connsiteX6" fmla="*/ 1096545 w 7527297"/>
                  <a:gd name="connsiteY6" fmla="*/ 3510572 h 4798670"/>
                  <a:gd name="connsiteX7" fmla="*/ 981156 w 7527297"/>
                  <a:gd name="connsiteY7" fmla="*/ 3396272 h 4798670"/>
                  <a:gd name="connsiteX8" fmla="*/ 1036236 w 7527297"/>
                  <a:gd name="connsiteY8" fmla="*/ 2903722 h 4798670"/>
                  <a:gd name="connsiteX9" fmla="*/ 208 w 7527297"/>
                  <a:gd name="connsiteY9" fmla="*/ 2490644 h 4798670"/>
                  <a:gd name="connsiteX10" fmla="*/ 1300804 w 7527297"/>
                  <a:gd name="connsiteY10" fmla="*/ 1016036 h 4798670"/>
                  <a:gd name="connsiteX11" fmla="*/ 3484093 w 7527297"/>
                  <a:gd name="connsiteY11" fmla="*/ 575337 h 4798670"/>
                  <a:gd name="connsiteX12" fmla="*/ 5852883 w 7527297"/>
                  <a:gd name="connsiteY12" fmla="*/ 753010 h 4798670"/>
                  <a:gd name="connsiteX13" fmla="*/ 7526967 w 7527297"/>
                  <a:gd name="connsiteY13" fmla="*/ 3003102 h 4798670"/>
                  <a:gd name="connsiteX14" fmla="*/ 5724517 w 7527297"/>
                  <a:gd name="connsiteY14" fmla="*/ 4746658 h 4798670"/>
                  <a:gd name="connsiteX15" fmla="*/ 2718145 w 7527297"/>
                  <a:gd name="connsiteY15" fmla="*/ 4214407 h 4798670"/>
                  <a:gd name="connsiteX16" fmla="*/ 1999726 w 7527297"/>
                  <a:gd name="connsiteY16" fmla="*/ 2408742 h 4798670"/>
                  <a:gd name="connsiteX17" fmla="*/ 6111439 w 7527297"/>
                  <a:gd name="connsiteY17" fmla="*/ 0 h 4798670"/>
                  <a:gd name="connsiteX0" fmla="*/ 889325 w 7527297"/>
                  <a:gd name="connsiteY0" fmla="*/ 3080727 h 4798670"/>
                  <a:gd name="connsiteX1" fmla="*/ 1688075 w 7527297"/>
                  <a:gd name="connsiteY1" fmla="*/ 3902348 h 4798670"/>
                  <a:gd name="connsiteX2" fmla="*/ 1355449 w 7527297"/>
                  <a:gd name="connsiteY2" fmla="*/ 4470692 h 4798670"/>
                  <a:gd name="connsiteX3" fmla="*/ 705532 w 7527297"/>
                  <a:gd name="connsiteY3" fmla="*/ 4083348 h 4798670"/>
                  <a:gd name="connsiteX4" fmla="*/ 704048 w 7527297"/>
                  <a:gd name="connsiteY4" fmla="*/ 3205866 h 4798670"/>
                  <a:gd name="connsiteX5" fmla="*/ 1164036 w 7527297"/>
                  <a:gd name="connsiteY5" fmla="*/ 3364703 h 4798670"/>
                  <a:gd name="connsiteX6" fmla="*/ 1096545 w 7527297"/>
                  <a:gd name="connsiteY6" fmla="*/ 3510572 h 4798670"/>
                  <a:gd name="connsiteX7" fmla="*/ 981156 w 7527297"/>
                  <a:gd name="connsiteY7" fmla="*/ 3396272 h 4798670"/>
                  <a:gd name="connsiteX8" fmla="*/ 1036236 w 7527297"/>
                  <a:gd name="connsiteY8" fmla="*/ 2903722 h 4798670"/>
                  <a:gd name="connsiteX9" fmla="*/ 208 w 7527297"/>
                  <a:gd name="connsiteY9" fmla="*/ 2490644 h 4798670"/>
                  <a:gd name="connsiteX10" fmla="*/ 1300804 w 7527297"/>
                  <a:gd name="connsiteY10" fmla="*/ 1016036 h 4798670"/>
                  <a:gd name="connsiteX11" fmla="*/ 3484093 w 7527297"/>
                  <a:gd name="connsiteY11" fmla="*/ 575337 h 4798670"/>
                  <a:gd name="connsiteX12" fmla="*/ 5852883 w 7527297"/>
                  <a:gd name="connsiteY12" fmla="*/ 753010 h 4798670"/>
                  <a:gd name="connsiteX13" fmla="*/ 7526967 w 7527297"/>
                  <a:gd name="connsiteY13" fmla="*/ 3003102 h 4798670"/>
                  <a:gd name="connsiteX14" fmla="*/ 5724517 w 7527297"/>
                  <a:gd name="connsiteY14" fmla="*/ 4746658 h 4798670"/>
                  <a:gd name="connsiteX15" fmla="*/ 2718145 w 7527297"/>
                  <a:gd name="connsiteY15" fmla="*/ 4214407 h 4798670"/>
                  <a:gd name="connsiteX16" fmla="*/ 1917340 w 7527297"/>
                  <a:gd name="connsiteY16" fmla="*/ 2408742 h 4798670"/>
                  <a:gd name="connsiteX17" fmla="*/ 6111439 w 7527297"/>
                  <a:gd name="connsiteY17" fmla="*/ 0 h 4798670"/>
                  <a:gd name="connsiteX0" fmla="*/ 889325 w 7527297"/>
                  <a:gd name="connsiteY0" fmla="*/ 3080727 h 4827038"/>
                  <a:gd name="connsiteX1" fmla="*/ 1688075 w 7527297"/>
                  <a:gd name="connsiteY1" fmla="*/ 3902348 h 4827038"/>
                  <a:gd name="connsiteX2" fmla="*/ 1355449 w 7527297"/>
                  <a:gd name="connsiteY2" fmla="*/ 4470692 h 4827038"/>
                  <a:gd name="connsiteX3" fmla="*/ 705532 w 7527297"/>
                  <a:gd name="connsiteY3" fmla="*/ 4083348 h 4827038"/>
                  <a:gd name="connsiteX4" fmla="*/ 704048 w 7527297"/>
                  <a:gd name="connsiteY4" fmla="*/ 3205866 h 4827038"/>
                  <a:gd name="connsiteX5" fmla="*/ 1164036 w 7527297"/>
                  <a:gd name="connsiteY5" fmla="*/ 3364703 h 4827038"/>
                  <a:gd name="connsiteX6" fmla="*/ 1096545 w 7527297"/>
                  <a:gd name="connsiteY6" fmla="*/ 3510572 h 4827038"/>
                  <a:gd name="connsiteX7" fmla="*/ 981156 w 7527297"/>
                  <a:gd name="connsiteY7" fmla="*/ 3396272 h 4827038"/>
                  <a:gd name="connsiteX8" fmla="*/ 1036236 w 7527297"/>
                  <a:gd name="connsiteY8" fmla="*/ 2903722 h 4827038"/>
                  <a:gd name="connsiteX9" fmla="*/ 208 w 7527297"/>
                  <a:gd name="connsiteY9" fmla="*/ 2490644 h 4827038"/>
                  <a:gd name="connsiteX10" fmla="*/ 1300804 w 7527297"/>
                  <a:gd name="connsiteY10" fmla="*/ 1016036 h 4827038"/>
                  <a:gd name="connsiteX11" fmla="*/ 3484093 w 7527297"/>
                  <a:gd name="connsiteY11" fmla="*/ 575337 h 4827038"/>
                  <a:gd name="connsiteX12" fmla="*/ 5852883 w 7527297"/>
                  <a:gd name="connsiteY12" fmla="*/ 753010 h 4827038"/>
                  <a:gd name="connsiteX13" fmla="*/ 7526967 w 7527297"/>
                  <a:gd name="connsiteY13" fmla="*/ 3003102 h 4827038"/>
                  <a:gd name="connsiteX14" fmla="*/ 5724517 w 7527297"/>
                  <a:gd name="connsiteY14" fmla="*/ 4746658 h 4827038"/>
                  <a:gd name="connsiteX15" fmla="*/ 2718145 w 7527297"/>
                  <a:gd name="connsiteY15" fmla="*/ 4214407 h 4827038"/>
                  <a:gd name="connsiteX16" fmla="*/ 1917340 w 7527297"/>
                  <a:gd name="connsiteY16" fmla="*/ 2408742 h 4827038"/>
                  <a:gd name="connsiteX17" fmla="*/ 6111439 w 7527297"/>
                  <a:gd name="connsiteY17" fmla="*/ 0 h 4827038"/>
                  <a:gd name="connsiteX0" fmla="*/ 889325 w 7512322"/>
                  <a:gd name="connsiteY0" fmla="*/ 3080727 h 4842130"/>
                  <a:gd name="connsiteX1" fmla="*/ 1688075 w 7512322"/>
                  <a:gd name="connsiteY1" fmla="*/ 3902348 h 4842130"/>
                  <a:gd name="connsiteX2" fmla="*/ 1355449 w 7512322"/>
                  <a:gd name="connsiteY2" fmla="*/ 4470692 h 4842130"/>
                  <a:gd name="connsiteX3" fmla="*/ 705532 w 7512322"/>
                  <a:gd name="connsiteY3" fmla="*/ 4083348 h 4842130"/>
                  <a:gd name="connsiteX4" fmla="*/ 704048 w 7512322"/>
                  <a:gd name="connsiteY4" fmla="*/ 3205866 h 4842130"/>
                  <a:gd name="connsiteX5" fmla="*/ 1164036 w 7512322"/>
                  <a:gd name="connsiteY5" fmla="*/ 3364703 h 4842130"/>
                  <a:gd name="connsiteX6" fmla="*/ 1096545 w 7512322"/>
                  <a:gd name="connsiteY6" fmla="*/ 3510572 h 4842130"/>
                  <a:gd name="connsiteX7" fmla="*/ 981156 w 7512322"/>
                  <a:gd name="connsiteY7" fmla="*/ 3396272 h 4842130"/>
                  <a:gd name="connsiteX8" fmla="*/ 1036236 w 7512322"/>
                  <a:gd name="connsiteY8" fmla="*/ 2903722 h 4842130"/>
                  <a:gd name="connsiteX9" fmla="*/ 208 w 7512322"/>
                  <a:gd name="connsiteY9" fmla="*/ 2490644 h 4842130"/>
                  <a:gd name="connsiteX10" fmla="*/ 1300804 w 7512322"/>
                  <a:gd name="connsiteY10" fmla="*/ 1016036 h 4842130"/>
                  <a:gd name="connsiteX11" fmla="*/ 3484093 w 7512322"/>
                  <a:gd name="connsiteY11" fmla="*/ 575337 h 4842130"/>
                  <a:gd name="connsiteX12" fmla="*/ 5852883 w 7512322"/>
                  <a:gd name="connsiteY12" fmla="*/ 753010 h 4842130"/>
                  <a:gd name="connsiteX13" fmla="*/ 7511988 w 7512322"/>
                  <a:gd name="connsiteY13" fmla="*/ 2463671 h 4842130"/>
                  <a:gd name="connsiteX14" fmla="*/ 5724517 w 7512322"/>
                  <a:gd name="connsiteY14" fmla="*/ 4746658 h 4842130"/>
                  <a:gd name="connsiteX15" fmla="*/ 2718145 w 7512322"/>
                  <a:gd name="connsiteY15" fmla="*/ 4214407 h 4842130"/>
                  <a:gd name="connsiteX16" fmla="*/ 1917340 w 7512322"/>
                  <a:gd name="connsiteY16" fmla="*/ 2408742 h 4842130"/>
                  <a:gd name="connsiteX17" fmla="*/ 6111439 w 7512322"/>
                  <a:gd name="connsiteY17" fmla="*/ 0 h 4842130"/>
                  <a:gd name="connsiteX0" fmla="*/ 889325 w 7515153"/>
                  <a:gd name="connsiteY0" fmla="*/ 3080727 h 4842130"/>
                  <a:gd name="connsiteX1" fmla="*/ 1688075 w 7515153"/>
                  <a:gd name="connsiteY1" fmla="*/ 3902348 h 4842130"/>
                  <a:gd name="connsiteX2" fmla="*/ 1355449 w 7515153"/>
                  <a:gd name="connsiteY2" fmla="*/ 4470692 h 4842130"/>
                  <a:gd name="connsiteX3" fmla="*/ 705532 w 7515153"/>
                  <a:gd name="connsiteY3" fmla="*/ 4083348 h 4842130"/>
                  <a:gd name="connsiteX4" fmla="*/ 704048 w 7515153"/>
                  <a:gd name="connsiteY4" fmla="*/ 3205866 h 4842130"/>
                  <a:gd name="connsiteX5" fmla="*/ 1164036 w 7515153"/>
                  <a:gd name="connsiteY5" fmla="*/ 3364703 h 4842130"/>
                  <a:gd name="connsiteX6" fmla="*/ 1096545 w 7515153"/>
                  <a:gd name="connsiteY6" fmla="*/ 3510572 h 4842130"/>
                  <a:gd name="connsiteX7" fmla="*/ 981156 w 7515153"/>
                  <a:gd name="connsiteY7" fmla="*/ 3396272 h 4842130"/>
                  <a:gd name="connsiteX8" fmla="*/ 1036236 w 7515153"/>
                  <a:gd name="connsiteY8" fmla="*/ 2903722 h 4842130"/>
                  <a:gd name="connsiteX9" fmla="*/ 208 w 7515153"/>
                  <a:gd name="connsiteY9" fmla="*/ 2490644 h 4842130"/>
                  <a:gd name="connsiteX10" fmla="*/ 1300804 w 7515153"/>
                  <a:gd name="connsiteY10" fmla="*/ 1016036 h 4842130"/>
                  <a:gd name="connsiteX11" fmla="*/ 3484093 w 7515153"/>
                  <a:gd name="connsiteY11" fmla="*/ 575337 h 4842130"/>
                  <a:gd name="connsiteX12" fmla="*/ 5852883 w 7515153"/>
                  <a:gd name="connsiteY12" fmla="*/ 753010 h 4842130"/>
                  <a:gd name="connsiteX13" fmla="*/ 7511988 w 7515153"/>
                  <a:gd name="connsiteY13" fmla="*/ 2463671 h 4842130"/>
                  <a:gd name="connsiteX14" fmla="*/ 5724517 w 7515153"/>
                  <a:gd name="connsiteY14" fmla="*/ 4746658 h 4842130"/>
                  <a:gd name="connsiteX15" fmla="*/ 2718145 w 7515153"/>
                  <a:gd name="connsiteY15" fmla="*/ 4214407 h 4842130"/>
                  <a:gd name="connsiteX16" fmla="*/ 1917340 w 7515153"/>
                  <a:gd name="connsiteY16" fmla="*/ 2408742 h 4842130"/>
                  <a:gd name="connsiteX17" fmla="*/ 6111439 w 7515153"/>
                  <a:gd name="connsiteY17" fmla="*/ 0 h 4842130"/>
                  <a:gd name="connsiteX0" fmla="*/ 889325 w 7520087"/>
                  <a:gd name="connsiteY0" fmla="*/ 3080727 h 4842130"/>
                  <a:gd name="connsiteX1" fmla="*/ 1688075 w 7520087"/>
                  <a:gd name="connsiteY1" fmla="*/ 3902348 h 4842130"/>
                  <a:gd name="connsiteX2" fmla="*/ 1355449 w 7520087"/>
                  <a:gd name="connsiteY2" fmla="*/ 4470692 h 4842130"/>
                  <a:gd name="connsiteX3" fmla="*/ 705532 w 7520087"/>
                  <a:gd name="connsiteY3" fmla="*/ 4083348 h 4842130"/>
                  <a:gd name="connsiteX4" fmla="*/ 704048 w 7520087"/>
                  <a:gd name="connsiteY4" fmla="*/ 3205866 h 4842130"/>
                  <a:gd name="connsiteX5" fmla="*/ 1164036 w 7520087"/>
                  <a:gd name="connsiteY5" fmla="*/ 3364703 h 4842130"/>
                  <a:gd name="connsiteX6" fmla="*/ 1096545 w 7520087"/>
                  <a:gd name="connsiteY6" fmla="*/ 3510572 h 4842130"/>
                  <a:gd name="connsiteX7" fmla="*/ 981156 w 7520087"/>
                  <a:gd name="connsiteY7" fmla="*/ 3396272 h 4842130"/>
                  <a:gd name="connsiteX8" fmla="*/ 1036236 w 7520087"/>
                  <a:gd name="connsiteY8" fmla="*/ 2903722 h 4842130"/>
                  <a:gd name="connsiteX9" fmla="*/ 208 w 7520087"/>
                  <a:gd name="connsiteY9" fmla="*/ 2490644 h 4842130"/>
                  <a:gd name="connsiteX10" fmla="*/ 1300804 w 7520087"/>
                  <a:gd name="connsiteY10" fmla="*/ 1016036 h 4842130"/>
                  <a:gd name="connsiteX11" fmla="*/ 3484093 w 7520087"/>
                  <a:gd name="connsiteY11" fmla="*/ 575337 h 4842130"/>
                  <a:gd name="connsiteX12" fmla="*/ 5852883 w 7520087"/>
                  <a:gd name="connsiteY12" fmla="*/ 753010 h 4842130"/>
                  <a:gd name="connsiteX13" fmla="*/ 7511988 w 7520087"/>
                  <a:gd name="connsiteY13" fmla="*/ 2463671 h 4842130"/>
                  <a:gd name="connsiteX14" fmla="*/ 5724517 w 7520087"/>
                  <a:gd name="connsiteY14" fmla="*/ 4746658 h 4842130"/>
                  <a:gd name="connsiteX15" fmla="*/ 2718145 w 7520087"/>
                  <a:gd name="connsiteY15" fmla="*/ 4214407 h 4842130"/>
                  <a:gd name="connsiteX16" fmla="*/ 1917340 w 7520087"/>
                  <a:gd name="connsiteY16" fmla="*/ 2408742 h 4842130"/>
                  <a:gd name="connsiteX17" fmla="*/ 6111439 w 7520087"/>
                  <a:gd name="connsiteY17" fmla="*/ 0 h 4842130"/>
                  <a:gd name="connsiteX0" fmla="*/ 889325 w 7525563"/>
                  <a:gd name="connsiteY0" fmla="*/ 3080727 h 4842130"/>
                  <a:gd name="connsiteX1" fmla="*/ 1688075 w 7525563"/>
                  <a:gd name="connsiteY1" fmla="*/ 3902348 h 4842130"/>
                  <a:gd name="connsiteX2" fmla="*/ 1355449 w 7525563"/>
                  <a:gd name="connsiteY2" fmla="*/ 4470692 h 4842130"/>
                  <a:gd name="connsiteX3" fmla="*/ 705532 w 7525563"/>
                  <a:gd name="connsiteY3" fmla="*/ 4083348 h 4842130"/>
                  <a:gd name="connsiteX4" fmla="*/ 704048 w 7525563"/>
                  <a:gd name="connsiteY4" fmla="*/ 3205866 h 4842130"/>
                  <a:gd name="connsiteX5" fmla="*/ 1164036 w 7525563"/>
                  <a:gd name="connsiteY5" fmla="*/ 3364703 h 4842130"/>
                  <a:gd name="connsiteX6" fmla="*/ 1096545 w 7525563"/>
                  <a:gd name="connsiteY6" fmla="*/ 3510572 h 4842130"/>
                  <a:gd name="connsiteX7" fmla="*/ 981156 w 7525563"/>
                  <a:gd name="connsiteY7" fmla="*/ 3396272 h 4842130"/>
                  <a:gd name="connsiteX8" fmla="*/ 1036236 w 7525563"/>
                  <a:gd name="connsiteY8" fmla="*/ 2903722 h 4842130"/>
                  <a:gd name="connsiteX9" fmla="*/ 208 w 7525563"/>
                  <a:gd name="connsiteY9" fmla="*/ 2490644 h 4842130"/>
                  <a:gd name="connsiteX10" fmla="*/ 1300804 w 7525563"/>
                  <a:gd name="connsiteY10" fmla="*/ 1016036 h 4842130"/>
                  <a:gd name="connsiteX11" fmla="*/ 3484093 w 7525563"/>
                  <a:gd name="connsiteY11" fmla="*/ 575337 h 4842130"/>
                  <a:gd name="connsiteX12" fmla="*/ 5852883 w 7525563"/>
                  <a:gd name="connsiteY12" fmla="*/ 753010 h 4842130"/>
                  <a:gd name="connsiteX13" fmla="*/ 7511988 w 7525563"/>
                  <a:gd name="connsiteY13" fmla="*/ 2463671 h 4842130"/>
                  <a:gd name="connsiteX14" fmla="*/ 5724517 w 7525563"/>
                  <a:gd name="connsiteY14" fmla="*/ 4746658 h 4842130"/>
                  <a:gd name="connsiteX15" fmla="*/ 2718145 w 7525563"/>
                  <a:gd name="connsiteY15" fmla="*/ 4214407 h 4842130"/>
                  <a:gd name="connsiteX16" fmla="*/ 1917340 w 7525563"/>
                  <a:gd name="connsiteY16" fmla="*/ 2408742 h 4842130"/>
                  <a:gd name="connsiteX17" fmla="*/ 6111439 w 7525563"/>
                  <a:gd name="connsiteY17" fmla="*/ 0 h 4842130"/>
                  <a:gd name="connsiteX0" fmla="*/ 889325 w 7540411"/>
                  <a:gd name="connsiteY0" fmla="*/ 3080727 h 4836330"/>
                  <a:gd name="connsiteX1" fmla="*/ 1688075 w 7540411"/>
                  <a:gd name="connsiteY1" fmla="*/ 3902348 h 4836330"/>
                  <a:gd name="connsiteX2" fmla="*/ 1355449 w 7540411"/>
                  <a:gd name="connsiteY2" fmla="*/ 4470692 h 4836330"/>
                  <a:gd name="connsiteX3" fmla="*/ 705532 w 7540411"/>
                  <a:gd name="connsiteY3" fmla="*/ 4083348 h 4836330"/>
                  <a:gd name="connsiteX4" fmla="*/ 704048 w 7540411"/>
                  <a:gd name="connsiteY4" fmla="*/ 3205866 h 4836330"/>
                  <a:gd name="connsiteX5" fmla="*/ 1164036 w 7540411"/>
                  <a:gd name="connsiteY5" fmla="*/ 3364703 h 4836330"/>
                  <a:gd name="connsiteX6" fmla="*/ 1096545 w 7540411"/>
                  <a:gd name="connsiteY6" fmla="*/ 3510572 h 4836330"/>
                  <a:gd name="connsiteX7" fmla="*/ 981156 w 7540411"/>
                  <a:gd name="connsiteY7" fmla="*/ 3396272 h 4836330"/>
                  <a:gd name="connsiteX8" fmla="*/ 1036236 w 7540411"/>
                  <a:gd name="connsiteY8" fmla="*/ 2903722 h 4836330"/>
                  <a:gd name="connsiteX9" fmla="*/ 208 w 7540411"/>
                  <a:gd name="connsiteY9" fmla="*/ 2490644 h 4836330"/>
                  <a:gd name="connsiteX10" fmla="*/ 1300804 w 7540411"/>
                  <a:gd name="connsiteY10" fmla="*/ 1016036 h 4836330"/>
                  <a:gd name="connsiteX11" fmla="*/ 3484093 w 7540411"/>
                  <a:gd name="connsiteY11" fmla="*/ 575337 h 4836330"/>
                  <a:gd name="connsiteX12" fmla="*/ 5852883 w 7540411"/>
                  <a:gd name="connsiteY12" fmla="*/ 753010 h 4836330"/>
                  <a:gd name="connsiteX13" fmla="*/ 7526968 w 7540411"/>
                  <a:gd name="connsiteY13" fmla="*/ 2549191 h 4836330"/>
                  <a:gd name="connsiteX14" fmla="*/ 5724517 w 7540411"/>
                  <a:gd name="connsiteY14" fmla="*/ 4746658 h 4836330"/>
                  <a:gd name="connsiteX15" fmla="*/ 2718145 w 7540411"/>
                  <a:gd name="connsiteY15" fmla="*/ 4214407 h 4836330"/>
                  <a:gd name="connsiteX16" fmla="*/ 1917340 w 7540411"/>
                  <a:gd name="connsiteY16" fmla="*/ 2408742 h 4836330"/>
                  <a:gd name="connsiteX17" fmla="*/ 6111439 w 7540411"/>
                  <a:gd name="connsiteY17" fmla="*/ 0 h 4836330"/>
                  <a:gd name="connsiteX0" fmla="*/ 889325 w 7549723"/>
                  <a:gd name="connsiteY0" fmla="*/ 3080727 h 4836330"/>
                  <a:gd name="connsiteX1" fmla="*/ 1688075 w 7549723"/>
                  <a:gd name="connsiteY1" fmla="*/ 3902348 h 4836330"/>
                  <a:gd name="connsiteX2" fmla="*/ 1355449 w 7549723"/>
                  <a:gd name="connsiteY2" fmla="*/ 4470692 h 4836330"/>
                  <a:gd name="connsiteX3" fmla="*/ 705532 w 7549723"/>
                  <a:gd name="connsiteY3" fmla="*/ 4083348 h 4836330"/>
                  <a:gd name="connsiteX4" fmla="*/ 704048 w 7549723"/>
                  <a:gd name="connsiteY4" fmla="*/ 3205866 h 4836330"/>
                  <a:gd name="connsiteX5" fmla="*/ 1164036 w 7549723"/>
                  <a:gd name="connsiteY5" fmla="*/ 3364703 h 4836330"/>
                  <a:gd name="connsiteX6" fmla="*/ 1096545 w 7549723"/>
                  <a:gd name="connsiteY6" fmla="*/ 3510572 h 4836330"/>
                  <a:gd name="connsiteX7" fmla="*/ 981156 w 7549723"/>
                  <a:gd name="connsiteY7" fmla="*/ 3396272 h 4836330"/>
                  <a:gd name="connsiteX8" fmla="*/ 1036236 w 7549723"/>
                  <a:gd name="connsiteY8" fmla="*/ 2903722 h 4836330"/>
                  <a:gd name="connsiteX9" fmla="*/ 208 w 7549723"/>
                  <a:gd name="connsiteY9" fmla="*/ 2490644 h 4836330"/>
                  <a:gd name="connsiteX10" fmla="*/ 1300804 w 7549723"/>
                  <a:gd name="connsiteY10" fmla="*/ 1016036 h 4836330"/>
                  <a:gd name="connsiteX11" fmla="*/ 3484093 w 7549723"/>
                  <a:gd name="connsiteY11" fmla="*/ 575337 h 4836330"/>
                  <a:gd name="connsiteX12" fmla="*/ 5852883 w 7549723"/>
                  <a:gd name="connsiteY12" fmla="*/ 753010 h 4836330"/>
                  <a:gd name="connsiteX13" fmla="*/ 7526968 w 7549723"/>
                  <a:gd name="connsiteY13" fmla="*/ 2549191 h 4836330"/>
                  <a:gd name="connsiteX14" fmla="*/ 5724517 w 7549723"/>
                  <a:gd name="connsiteY14" fmla="*/ 4746658 h 4836330"/>
                  <a:gd name="connsiteX15" fmla="*/ 2718145 w 7549723"/>
                  <a:gd name="connsiteY15" fmla="*/ 4214407 h 4836330"/>
                  <a:gd name="connsiteX16" fmla="*/ 1917340 w 7549723"/>
                  <a:gd name="connsiteY16" fmla="*/ 2408742 h 4836330"/>
                  <a:gd name="connsiteX17" fmla="*/ 6111439 w 7549723"/>
                  <a:gd name="connsiteY17" fmla="*/ 0 h 4836330"/>
                  <a:gd name="connsiteX0" fmla="*/ 889325 w 7527340"/>
                  <a:gd name="connsiteY0" fmla="*/ 3080727 h 4836330"/>
                  <a:gd name="connsiteX1" fmla="*/ 1688075 w 7527340"/>
                  <a:gd name="connsiteY1" fmla="*/ 3902348 h 4836330"/>
                  <a:gd name="connsiteX2" fmla="*/ 1355449 w 7527340"/>
                  <a:gd name="connsiteY2" fmla="*/ 4470692 h 4836330"/>
                  <a:gd name="connsiteX3" fmla="*/ 705532 w 7527340"/>
                  <a:gd name="connsiteY3" fmla="*/ 4083348 h 4836330"/>
                  <a:gd name="connsiteX4" fmla="*/ 704048 w 7527340"/>
                  <a:gd name="connsiteY4" fmla="*/ 3205866 h 4836330"/>
                  <a:gd name="connsiteX5" fmla="*/ 1164036 w 7527340"/>
                  <a:gd name="connsiteY5" fmla="*/ 3364703 h 4836330"/>
                  <a:gd name="connsiteX6" fmla="*/ 1096545 w 7527340"/>
                  <a:gd name="connsiteY6" fmla="*/ 3510572 h 4836330"/>
                  <a:gd name="connsiteX7" fmla="*/ 981156 w 7527340"/>
                  <a:gd name="connsiteY7" fmla="*/ 3396272 h 4836330"/>
                  <a:gd name="connsiteX8" fmla="*/ 1036236 w 7527340"/>
                  <a:gd name="connsiteY8" fmla="*/ 2903722 h 4836330"/>
                  <a:gd name="connsiteX9" fmla="*/ 208 w 7527340"/>
                  <a:gd name="connsiteY9" fmla="*/ 2490644 h 4836330"/>
                  <a:gd name="connsiteX10" fmla="*/ 1300804 w 7527340"/>
                  <a:gd name="connsiteY10" fmla="*/ 1016036 h 4836330"/>
                  <a:gd name="connsiteX11" fmla="*/ 3484093 w 7527340"/>
                  <a:gd name="connsiteY11" fmla="*/ 575337 h 4836330"/>
                  <a:gd name="connsiteX12" fmla="*/ 5860373 w 7527340"/>
                  <a:gd name="connsiteY12" fmla="*/ 726697 h 4836330"/>
                  <a:gd name="connsiteX13" fmla="*/ 7526968 w 7527340"/>
                  <a:gd name="connsiteY13" fmla="*/ 2549191 h 4836330"/>
                  <a:gd name="connsiteX14" fmla="*/ 5724517 w 7527340"/>
                  <a:gd name="connsiteY14" fmla="*/ 4746658 h 4836330"/>
                  <a:gd name="connsiteX15" fmla="*/ 2718145 w 7527340"/>
                  <a:gd name="connsiteY15" fmla="*/ 4214407 h 4836330"/>
                  <a:gd name="connsiteX16" fmla="*/ 1917340 w 7527340"/>
                  <a:gd name="connsiteY16" fmla="*/ 2408742 h 4836330"/>
                  <a:gd name="connsiteX17" fmla="*/ 6111439 w 7527340"/>
                  <a:gd name="connsiteY17" fmla="*/ 0 h 4836330"/>
                  <a:gd name="connsiteX0" fmla="*/ 889325 w 7527395"/>
                  <a:gd name="connsiteY0" fmla="*/ 3080727 h 4836330"/>
                  <a:gd name="connsiteX1" fmla="*/ 1688075 w 7527395"/>
                  <a:gd name="connsiteY1" fmla="*/ 3902348 h 4836330"/>
                  <a:gd name="connsiteX2" fmla="*/ 1355449 w 7527395"/>
                  <a:gd name="connsiteY2" fmla="*/ 4470692 h 4836330"/>
                  <a:gd name="connsiteX3" fmla="*/ 705532 w 7527395"/>
                  <a:gd name="connsiteY3" fmla="*/ 4083348 h 4836330"/>
                  <a:gd name="connsiteX4" fmla="*/ 704048 w 7527395"/>
                  <a:gd name="connsiteY4" fmla="*/ 3205866 h 4836330"/>
                  <a:gd name="connsiteX5" fmla="*/ 1164036 w 7527395"/>
                  <a:gd name="connsiteY5" fmla="*/ 3364703 h 4836330"/>
                  <a:gd name="connsiteX6" fmla="*/ 1096545 w 7527395"/>
                  <a:gd name="connsiteY6" fmla="*/ 3510572 h 4836330"/>
                  <a:gd name="connsiteX7" fmla="*/ 981156 w 7527395"/>
                  <a:gd name="connsiteY7" fmla="*/ 3396272 h 4836330"/>
                  <a:gd name="connsiteX8" fmla="*/ 1036236 w 7527395"/>
                  <a:gd name="connsiteY8" fmla="*/ 2903722 h 4836330"/>
                  <a:gd name="connsiteX9" fmla="*/ 208 w 7527395"/>
                  <a:gd name="connsiteY9" fmla="*/ 2490644 h 4836330"/>
                  <a:gd name="connsiteX10" fmla="*/ 1300804 w 7527395"/>
                  <a:gd name="connsiteY10" fmla="*/ 1016036 h 4836330"/>
                  <a:gd name="connsiteX11" fmla="*/ 3484093 w 7527395"/>
                  <a:gd name="connsiteY11" fmla="*/ 575337 h 4836330"/>
                  <a:gd name="connsiteX12" fmla="*/ 5860373 w 7527395"/>
                  <a:gd name="connsiteY12" fmla="*/ 726697 h 4836330"/>
                  <a:gd name="connsiteX13" fmla="*/ 7526968 w 7527395"/>
                  <a:gd name="connsiteY13" fmla="*/ 2549191 h 4836330"/>
                  <a:gd name="connsiteX14" fmla="*/ 5724517 w 7527395"/>
                  <a:gd name="connsiteY14" fmla="*/ 4746658 h 4836330"/>
                  <a:gd name="connsiteX15" fmla="*/ 2718145 w 7527395"/>
                  <a:gd name="connsiteY15" fmla="*/ 4214407 h 4836330"/>
                  <a:gd name="connsiteX16" fmla="*/ 1917340 w 7527395"/>
                  <a:gd name="connsiteY16" fmla="*/ 2408742 h 4836330"/>
                  <a:gd name="connsiteX17" fmla="*/ 6111439 w 7527395"/>
                  <a:gd name="connsiteY17" fmla="*/ 0 h 4836330"/>
                  <a:gd name="connsiteX0" fmla="*/ 889325 w 7529383"/>
                  <a:gd name="connsiteY0" fmla="*/ 3080727 h 4836330"/>
                  <a:gd name="connsiteX1" fmla="*/ 1688075 w 7529383"/>
                  <a:gd name="connsiteY1" fmla="*/ 3902348 h 4836330"/>
                  <a:gd name="connsiteX2" fmla="*/ 1355449 w 7529383"/>
                  <a:gd name="connsiteY2" fmla="*/ 4470692 h 4836330"/>
                  <a:gd name="connsiteX3" fmla="*/ 705532 w 7529383"/>
                  <a:gd name="connsiteY3" fmla="*/ 4083348 h 4836330"/>
                  <a:gd name="connsiteX4" fmla="*/ 704048 w 7529383"/>
                  <a:gd name="connsiteY4" fmla="*/ 3205866 h 4836330"/>
                  <a:gd name="connsiteX5" fmla="*/ 1164036 w 7529383"/>
                  <a:gd name="connsiteY5" fmla="*/ 3364703 h 4836330"/>
                  <a:gd name="connsiteX6" fmla="*/ 1096545 w 7529383"/>
                  <a:gd name="connsiteY6" fmla="*/ 3510572 h 4836330"/>
                  <a:gd name="connsiteX7" fmla="*/ 981156 w 7529383"/>
                  <a:gd name="connsiteY7" fmla="*/ 3396272 h 4836330"/>
                  <a:gd name="connsiteX8" fmla="*/ 1036236 w 7529383"/>
                  <a:gd name="connsiteY8" fmla="*/ 2903722 h 4836330"/>
                  <a:gd name="connsiteX9" fmla="*/ 208 w 7529383"/>
                  <a:gd name="connsiteY9" fmla="*/ 2490644 h 4836330"/>
                  <a:gd name="connsiteX10" fmla="*/ 1300804 w 7529383"/>
                  <a:gd name="connsiteY10" fmla="*/ 1016036 h 4836330"/>
                  <a:gd name="connsiteX11" fmla="*/ 3484093 w 7529383"/>
                  <a:gd name="connsiteY11" fmla="*/ 575337 h 4836330"/>
                  <a:gd name="connsiteX12" fmla="*/ 5860373 w 7529383"/>
                  <a:gd name="connsiteY12" fmla="*/ 726697 h 4836330"/>
                  <a:gd name="connsiteX13" fmla="*/ 7526968 w 7529383"/>
                  <a:gd name="connsiteY13" fmla="*/ 2549191 h 4836330"/>
                  <a:gd name="connsiteX14" fmla="*/ 5724517 w 7529383"/>
                  <a:gd name="connsiteY14" fmla="*/ 4746658 h 4836330"/>
                  <a:gd name="connsiteX15" fmla="*/ 2718145 w 7529383"/>
                  <a:gd name="connsiteY15" fmla="*/ 4214407 h 4836330"/>
                  <a:gd name="connsiteX16" fmla="*/ 1917340 w 7529383"/>
                  <a:gd name="connsiteY16" fmla="*/ 2408742 h 4836330"/>
                  <a:gd name="connsiteX17" fmla="*/ 6111439 w 7529383"/>
                  <a:gd name="connsiteY17" fmla="*/ 0 h 4836330"/>
                  <a:gd name="connsiteX0" fmla="*/ 889325 w 7529753"/>
                  <a:gd name="connsiteY0" fmla="*/ 3080727 h 4823088"/>
                  <a:gd name="connsiteX1" fmla="*/ 1688075 w 7529753"/>
                  <a:gd name="connsiteY1" fmla="*/ 3902348 h 4823088"/>
                  <a:gd name="connsiteX2" fmla="*/ 1355449 w 7529753"/>
                  <a:gd name="connsiteY2" fmla="*/ 4470692 h 4823088"/>
                  <a:gd name="connsiteX3" fmla="*/ 705532 w 7529753"/>
                  <a:gd name="connsiteY3" fmla="*/ 4083348 h 4823088"/>
                  <a:gd name="connsiteX4" fmla="*/ 704048 w 7529753"/>
                  <a:gd name="connsiteY4" fmla="*/ 3205866 h 4823088"/>
                  <a:gd name="connsiteX5" fmla="*/ 1164036 w 7529753"/>
                  <a:gd name="connsiteY5" fmla="*/ 3364703 h 4823088"/>
                  <a:gd name="connsiteX6" fmla="*/ 1096545 w 7529753"/>
                  <a:gd name="connsiteY6" fmla="*/ 3510572 h 4823088"/>
                  <a:gd name="connsiteX7" fmla="*/ 981156 w 7529753"/>
                  <a:gd name="connsiteY7" fmla="*/ 3396272 h 4823088"/>
                  <a:gd name="connsiteX8" fmla="*/ 1036236 w 7529753"/>
                  <a:gd name="connsiteY8" fmla="*/ 2903722 h 4823088"/>
                  <a:gd name="connsiteX9" fmla="*/ 208 w 7529753"/>
                  <a:gd name="connsiteY9" fmla="*/ 2490644 h 4823088"/>
                  <a:gd name="connsiteX10" fmla="*/ 1300804 w 7529753"/>
                  <a:gd name="connsiteY10" fmla="*/ 1016036 h 4823088"/>
                  <a:gd name="connsiteX11" fmla="*/ 3484093 w 7529753"/>
                  <a:gd name="connsiteY11" fmla="*/ 575337 h 4823088"/>
                  <a:gd name="connsiteX12" fmla="*/ 5860373 w 7529753"/>
                  <a:gd name="connsiteY12" fmla="*/ 726697 h 4823088"/>
                  <a:gd name="connsiteX13" fmla="*/ 7526968 w 7529753"/>
                  <a:gd name="connsiteY13" fmla="*/ 2549191 h 4823088"/>
                  <a:gd name="connsiteX14" fmla="*/ 5724517 w 7529753"/>
                  <a:gd name="connsiteY14" fmla="*/ 4746658 h 4823088"/>
                  <a:gd name="connsiteX15" fmla="*/ 2718145 w 7529753"/>
                  <a:gd name="connsiteY15" fmla="*/ 4214407 h 4823088"/>
                  <a:gd name="connsiteX16" fmla="*/ 1917340 w 7529753"/>
                  <a:gd name="connsiteY16" fmla="*/ 2408742 h 4823088"/>
                  <a:gd name="connsiteX17" fmla="*/ 6111439 w 7529753"/>
                  <a:gd name="connsiteY17" fmla="*/ 0 h 4823088"/>
                  <a:gd name="connsiteX0" fmla="*/ 889325 w 7529753"/>
                  <a:gd name="connsiteY0" fmla="*/ 3080727 h 4839159"/>
                  <a:gd name="connsiteX1" fmla="*/ 1688075 w 7529753"/>
                  <a:gd name="connsiteY1" fmla="*/ 3902348 h 4839159"/>
                  <a:gd name="connsiteX2" fmla="*/ 1355449 w 7529753"/>
                  <a:gd name="connsiteY2" fmla="*/ 4470692 h 4839159"/>
                  <a:gd name="connsiteX3" fmla="*/ 705532 w 7529753"/>
                  <a:gd name="connsiteY3" fmla="*/ 4083348 h 4839159"/>
                  <a:gd name="connsiteX4" fmla="*/ 704048 w 7529753"/>
                  <a:gd name="connsiteY4" fmla="*/ 3205866 h 4839159"/>
                  <a:gd name="connsiteX5" fmla="*/ 1164036 w 7529753"/>
                  <a:gd name="connsiteY5" fmla="*/ 3364703 h 4839159"/>
                  <a:gd name="connsiteX6" fmla="*/ 1096545 w 7529753"/>
                  <a:gd name="connsiteY6" fmla="*/ 3510572 h 4839159"/>
                  <a:gd name="connsiteX7" fmla="*/ 981156 w 7529753"/>
                  <a:gd name="connsiteY7" fmla="*/ 3396272 h 4839159"/>
                  <a:gd name="connsiteX8" fmla="*/ 1036236 w 7529753"/>
                  <a:gd name="connsiteY8" fmla="*/ 2903722 h 4839159"/>
                  <a:gd name="connsiteX9" fmla="*/ 208 w 7529753"/>
                  <a:gd name="connsiteY9" fmla="*/ 2490644 h 4839159"/>
                  <a:gd name="connsiteX10" fmla="*/ 1300804 w 7529753"/>
                  <a:gd name="connsiteY10" fmla="*/ 1016036 h 4839159"/>
                  <a:gd name="connsiteX11" fmla="*/ 3484093 w 7529753"/>
                  <a:gd name="connsiteY11" fmla="*/ 575337 h 4839159"/>
                  <a:gd name="connsiteX12" fmla="*/ 5860373 w 7529753"/>
                  <a:gd name="connsiteY12" fmla="*/ 726697 h 4839159"/>
                  <a:gd name="connsiteX13" fmla="*/ 7526968 w 7529753"/>
                  <a:gd name="connsiteY13" fmla="*/ 2549191 h 4839159"/>
                  <a:gd name="connsiteX14" fmla="*/ 5724517 w 7529753"/>
                  <a:gd name="connsiteY14" fmla="*/ 4746658 h 4839159"/>
                  <a:gd name="connsiteX15" fmla="*/ 2718145 w 7529753"/>
                  <a:gd name="connsiteY15" fmla="*/ 4214407 h 4839159"/>
                  <a:gd name="connsiteX16" fmla="*/ 1917340 w 7529753"/>
                  <a:gd name="connsiteY16" fmla="*/ 2408742 h 4839159"/>
                  <a:gd name="connsiteX17" fmla="*/ 6111439 w 7529753"/>
                  <a:gd name="connsiteY17" fmla="*/ 0 h 4839159"/>
                  <a:gd name="connsiteX0" fmla="*/ 889325 w 7529753"/>
                  <a:gd name="connsiteY0" fmla="*/ 3080727 h 4847444"/>
                  <a:gd name="connsiteX1" fmla="*/ 1688075 w 7529753"/>
                  <a:gd name="connsiteY1" fmla="*/ 3902348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704048 w 7529753"/>
                  <a:gd name="connsiteY4" fmla="*/ 3205866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889325 w 7529753"/>
                  <a:gd name="connsiteY0" fmla="*/ 3080727 h 4847444"/>
                  <a:gd name="connsiteX1" fmla="*/ 1688075 w 7529753"/>
                  <a:gd name="connsiteY1" fmla="*/ 3902348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704048 w 7529753"/>
                  <a:gd name="connsiteY4" fmla="*/ 3205866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889325 w 7529753"/>
                  <a:gd name="connsiteY0" fmla="*/ 3080727 h 4847444"/>
                  <a:gd name="connsiteX1" fmla="*/ 1688075 w 7529753"/>
                  <a:gd name="connsiteY1" fmla="*/ 3902348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688075 w 7529753"/>
                  <a:gd name="connsiteY1" fmla="*/ 3902348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688075 w 7529753"/>
                  <a:gd name="connsiteY1" fmla="*/ 3902348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96545 w 7529753"/>
                  <a:gd name="connsiteY6" fmla="*/ 3510572 h 4847444"/>
                  <a:gd name="connsiteX7" fmla="*/ 898771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96545 w 7529753"/>
                  <a:gd name="connsiteY6" fmla="*/ 3510572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52348 w 7532441"/>
                  <a:gd name="connsiteY0" fmla="*/ 3146511 h 4847444"/>
                  <a:gd name="connsiteX1" fmla="*/ 1720722 w 7532441"/>
                  <a:gd name="connsiteY1" fmla="*/ 3895770 h 4847444"/>
                  <a:gd name="connsiteX2" fmla="*/ 1358137 w 7532441"/>
                  <a:gd name="connsiteY2" fmla="*/ 4470692 h 4847444"/>
                  <a:gd name="connsiteX3" fmla="*/ 708220 w 7532441"/>
                  <a:gd name="connsiteY3" fmla="*/ 4083348 h 4847444"/>
                  <a:gd name="connsiteX4" fmla="*/ 579414 w 7532441"/>
                  <a:gd name="connsiteY4" fmla="*/ 3317699 h 4847444"/>
                  <a:gd name="connsiteX5" fmla="*/ 1069359 w 7532441"/>
                  <a:gd name="connsiteY5" fmla="*/ 3377860 h 4847444"/>
                  <a:gd name="connsiteX6" fmla="*/ 1061784 w 7532441"/>
                  <a:gd name="connsiteY6" fmla="*/ 3543464 h 4847444"/>
                  <a:gd name="connsiteX7" fmla="*/ 878991 w 7532441"/>
                  <a:gd name="connsiteY7" fmla="*/ 3389693 h 4847444"/>
                  <a:gd name="connsiteX8" fmla="*/ 949593 w 7532441"/>
                  <a:gd name="connsiteY8" fmla="*/ 2864491 h 4847444"/>
                  <a:gd name="connsiteX9" fmla="*/ 2896 w 7532441"/>
                  <a:gd name="connsiteY9" fmla="*/ 2490644 h 4847444"/>
                  <a:gd name="connsiteX10" fmla="*/ 1303492 w 7532441"/>
                  <a:gd name="connsiteY10" fmla="*/ 1016036 h 4847444"/>
                  <a:gd name="connsiteX11" fmla="*/ 3486781 w 7532441"/>
                  <a:gd name="connsiteY11" fmla="*/ 575337 h 4847444"/>
                  <a:gd name="connsiteX12" fmla="*/ 5863061 w 7532441"/>
                  <a:gd name="connsiteY12" fmla="*/ 726697 h 4847444"/>
                  <a:gd name="connsiteX13" fmla="*/ 7529656 w 7532441"/>
                  <a:gd name="connsiteY13" fmla="*/ 2549191 h 4847444"/>
                  <a:gd name="connsiteX14" fmla="*/ 5727205 w 7532441"/>
                  <a:gd name="connsiteY14" fmla="*/ 4746658 h 4847444"/>
                  <a:gd name="connsiteX15" fmla="*/ 2720833 w 7532441"/>
                  <a:gd name="connsiteY15" fmla="*/ 4214407 h 4847444"/>
                  <a:gd name="connsiteX16" fmla="*/ 1920028 w 7532441"/>
                  <a:gd name="connsiteY16" fmla="*/ 2408742 h 4847444"/>
                  <a:gd name="connsiteX17" fmla="*/ 6114127 w 7532441"/>
                  <a:gd name="connsiteY17" fmla="*/ 0 h 4847444"/>
                  <a:gd name="connsiteX0" fmla="*/ 652346 w 7532439"/>
                  <a:gd name="connsiteY0" fmla="*/ 3146511 h 4847444"/>
                  <a:gd name="connsiteX1" fmla="*/ 1720720 w 7532439"/>
                  <a:gd name="connsiteY1" fmla="*/ 3895770 h 4847444"/>
                  <a:gd name="connsiteX2" fmla="*/ 1358135 w 7532439"/>
                  <a:gd name="connsiteY2" fmla="*/ 4470692 h 4847444"/>
                  <a:gd name="connsiteX3" fmla="*/ 708218 w 7532439"/>
                  <a:gd name="connsiteY3" fmla="*/ 4083348 h 4847444"/>
                  <a:gd name="connsiteX4" fmla="*/ 579412 w 7532439"/>
                  <a:gd name="connsiteY4" fmla="*/ 3317699 h 4847444"/>
                  <a:gd name="connsiteX5" fmla="*/ 1069357 w 7532439"/>
                  <a:gd name="connsiteY5" fmla="*/ 3377860 h 4847444"/>
                  <a:gd name="connsiteX6" fmla="*/ 1061782 w 7532439"/>
                  <a:gd name="connsiteY6" fmla="*/ 3543464 h 4847444"/>
                  <a:gd name="connsiteX7" fmla="*/ 872117 w 7532439"/>
                  <a:gd name="connsiteY7" fmla="*/ 3299158 h 4847444"/>
                  <a:gd name="connsiteX8" fmla="*/ 949591 w 7532439"/>
                  <a:gd name="connsiteY8" fmla="*/ 2864491 h 4847444"/>
                  <a:gd name="connsiteX9" fmla="*/ 2894 w 7532439"/>
                  <a:gd name="connsiteY9" fmla="*/ 2490644 h 4847444"/>
                  <a:gd name="connsiteX10" fmla="*/ 1303490 w 7532439"/>
                  <a:gd name="connsiteY10" fmla="*/ 1016036 h 4847444"/>
                  <a:gd name="connsiteX11" fmla="*/ 3486779 w 7532439"/>
                  <a:gd name="connsiteY11" fmla="*/ 575337 h 4847444"/>
                  <a:gd name="connsiteX12" fmla="*/ 5863059 w 7532439"/>
                  <a:gd name="connsiteY12" fmla="*/ 726697 h 4847444"/>
                  <a:gd name="connsiteX13" fmla="*/ 7529654 w 7532439"/>
                  <a:gd name="connsiteY13" fmla="*/ 2549191 h 4847444"/>
                  <a:gd name="connsiteX14" fmla="*/ 5727203 w 7532439"/>
                  <a:gd name="connsiteY14" fmla="*/ 4746658 h 4847444"/>
                  <a:gd name="connsiteX15" fmla="*/ 2720831 w 7532439"/>
                  <a:gd name="connsiteY15" fmla="*/ 4214407 h 4847444"/>
                  <a:gd name="connsiteX16" fmla="*/ 1920026 w 7532439"/>
                  <a:gd name="connsiteY16" fmla="*/ 2408742 h 4847444"/>
                  <a:gd name="connsiteX17" fmla="*/ 6114125 w 7532439"/>
                  <a:gd name="connsiteY17" fmla="*/ 0 h 4847444"/>
                  <a:gd name="connsiteX0" fmla="*/ 652346 w 7532439"/>
                  <a:gd name="connsiteY0" fmla="*/ 3146511 h 4847444"/>
                  <a:gd name="connsiteX1" fmla="*/ 1720720 w 7532439"/>
                  <a:gd name="connsiteY1" fmla="*/ 3895770 h 4847444"/>
                  <a:gd name="connsiteX2" fmla="*/ 1358135 w 7532439"/>
                  <a:gd name="connsiteY2" fmla="*/ 4470692 h 4847444"/>
                  <a:gd name="connsiteX3" fmla="*/ 708218 w 7532439"/>
                  <a:gd name="connsiteY3" fmla="*/ 4083348 h 4847444"/>
                  <a:gd name="connsiteX4" fmla="*/ 579412 w 7532439"/>
                  <a:gd name="connsiteY4" fmla="*/ 3317699 h 4847444"/>
                  <a:gd name="connsiteX5" fmla="*/ 1069357 w 7532439"/>
                  <a:gd name="connsiteY5" fmla="*/ 3377860 h 4847444"/>
                  <a:gd name="connsiteX6" fmla="*/ 1061782 w 7532439"/>
                  <a:gd name="connsiteY6" fmla="*/ 3543464 h 4847444"/>
                  <a:gd name="connsiteX7" fmla="*/ 872117 w 7532439"/>
                  <a:gd name="connsiteY7" fmla="*/ 3299158 h 4847444"/>
                  <a:gd name="connsiteX8" fmla="*/ 949591 w 7532439"/>
                  <a:gd name="connsiteY8" fmla="*/ 2864491 h 4847444"/>
                  <a:gd name="connsiteX9" fmla="*/ 2894 w 7532439"/>
                  <a:gd name="connsiteY9" fmla="*/ 2490644 h 4847444"/>
                  <a:gd name="connsiteX10" fmla="*/ 1303490 w 7532439"/>
                  <a:gd name="connsiteY10" fmla="*/ 1016036 h 4847444"/>
                  <a:gd name="connsiteX11" fmla="*/ 3486779 w 7532439"/>
                  <a:gd name="connsiteY11" fmla="*/ 575337 h 4847444"/>
                  <a:gd name="connsiteX12" fmla="*/ 5863059 w 7532439"/>
                  <a:gd name="connsiteY12" fmla="*/ 726697 h 4847444"/>
                  <a:gd name="connsiteX13" fmla="*/ 7529654 w 7532439"/>
                  <a:gd name="connsiteY13" fmla="*/ 2549191 h 4847444"/>
                  <a:gd name="connsiteX14" fmla="*/ 5727203 w 7532439"/>
                  <a:gd name="connsiteY14" fmla="*/ 4746658 h 4847444"/>
                  <a:gd name="connsiteX15" fmla="*/ 2720831 w 7532439"/>
                  <a:gd name="connsiteY15" fmla="*/ 4214407 h 4847444"/>
                  <a:gd name="connsiteX16" fmla="*/ 1920026 w 7532439"/>
                  <a:gd name="connsiteY16" fmla="*/ 2408742 h 4847444"/>
                  <a:gd name="connsiteX17" fmla="*/ 6114125 w 7532439"/>
                  <a:gd name="connsiteY17" fmla="*/ 0 h 4847444"/>
                  <a:gd name="connsiteX0" fmla="*/ 652346 w 7532439"/>
                  <a:gd name="connsiteY0" fmla="*/ 3146511 h 4847444"/>
                  <a:gd name="connsiteX1" fmla="*/ 1720720 w 7532439"/>
                  <a:gd name="connsiteY1" fmla="*/ 3895770 h 4847444"/>
                  <a:gd name="connsiteX2" fmla="*/ 1358135 w 7532439"/>
                  <a:gd name="connsiteY2" fmla="*/ 4470692 h 4847444"/>
                  <a:gd name="connsiteX3" fmla="*/ 708218 w 7532439"/>
                  <a:gd name="connsiteY3" fmla="*/ 4083348 h 4847444"/>
                  <a:gd name="connsiteX4" fmla="*/ 579412 w 7532439"/>
                  <a:gd name="connsiteY4" fmla="*/ 3317699 h 4847444"/>
                  <a:gd name="connsiteX5" fmla="*/ 1069357 w 7532439"/>
                  <a:gd name="connsiteY5" fmla="*/ 3377860 h 4847444"/>
                  <a:gd name="connsiteX6" fmla="*/ 1061782 w 7532439"/>
                  <a:gd name="connsiteY6" fmla="*/ 3543464 h 4847444"/>
                  <a:gd name="connsiteX7" fmla="*/ 872117 w 7532439"/>
                  <a:gd name="connsiteY7" fmla="*/ 3299158 h 4847444"/>
                  <a:gd name="connsiteX8" fmla="*/ 949591 w 7532439"/>
                  <a:gd name="connsiteY8" fmla="*/ 2864491 h 4847444"/>
                  <a:gd name="connsiteX9" fmla="*/ 2894 w 7532439"/>
                  <a:gd name="connsiteY9" fmla="*/ 2490644 h 4847444"/>
                  <a:gd name="connsiteX10" fmla="*/ 1303490 w 7532439"/>
                  <a:gd name="connsiteY10" fmla="*/ 1016036 h 4847444"/>
                  <a:gd name="connsiteX11" fmla="*/ 3486779 w 7532439"/>
                  <a:gd name="connsiteY11" fmla="*/ 575337 h 4847444"/>
                  <a:gd name="connsiteX12" fmla="*/ 5863059 w 7532439"/>
                  <a:gd name="connsiteY12" fmla="*/ 726697 h 4847444"/>
                  <a:gd name="connsiteX13" fmla="*/ 7529654 w 7532439"/>
                  <a:gd name="connsiteY13" fmla="*/ 2549191 h 4847444"/>
                  <a:gd name="connsiteX14" fmla="*/ 5727203 w 7532439"/>
                  <a:gd name="connsiteY14" fmla="*/ 4746658 h 4847444"/>
                  <a:gd name="connsiteX15" fmla="*/ 2720831 w 7532439"/>
                  <a:gd name="connsiteY15" fmla="*/ 4214407 h 4847444"/>
                  <a:gd name="connsiteX16" fmla="*/ 1920026 w 7532439"/>
                  <a:gd name="connsiteY16" fmla="*/ 2408742 h 4847444"/>
                  <a:gd name="connsiteX17" fmla="*/ 6114125 w 7532439"/>
                  <a:gd name="connsiteY17" fmla="*/ 0 h 4847444"/>
                  <a:gd name="connsiteX0" fmla="*/ 652346 w 7532439"/>
                  <a:gd name="connsiteY0" fmla="*/ 3146511 h 4847444"/>
                  <a:gd name="connsiteX1" fmla="*/ 1720720 w 7532439"/>
                  <a:gd name="connsiteY1" fmla="*/ 3895770 h 4847444"/>
                  <a:gd name="connsiteX2" fmla="*/ 1358135 w 7532439"/>
                  <a:gd name="connsiteY2" fmla="*/ 4470692 h 4847444"/>
                  <a:gd name="connsiteX3" fmla="*/ 708218 w 7532439"/>
                  <a:gd name="connsiteY3" fmla="*/ 4083348 h 4847444"/>
                  <a:gd name="connsiteX4" fmla="*/ 579412 w 7532439"/>
                  <a:gd name="connsiteY4" fmla="*/ 3317699 h 4847444"/>
                  <a:gd name="connsiteX5" fmla="*/ 1069357 w 7532439"/>
                  <a:gd name="connsiteY5" fmla="*/ 3377860 h 4847444"/>
                  <a:gd name="connsiteX6" fmla="*/ 1061782 w 7532439"/>
                  <a:gd name="connsiteY6" fmla="*/ 3543464 h 4847444"/>
                  <a:gd name="connsiteX7" fmla="*/ 872117 w 7532439"/>
                  <a:gd name="connsiteY7" fmla="*/ 3299158 h 4847444"/>
                  <a:gd name="connsiteX8" fmla="*/ 949591 w 7532439"/>
                  <a:gd name="connsiteY8" fmla="*/ 2864491 h 4847444"/>
                  <a:gd name="connsiteX9" fmla="*/ 2894 w 7532439"/>
                  <a:gd name="connsiteY9" fmla="*/ 2490644 h 4847444"/>
                  <a:gd name="connsiteX10" fmla="*/ 1303490 w 7532439"/>
                  <a:gd name="connsiteY10" fmla="*/ 1016036 h 4847444"/>
                  <a:gd name="connsiteX11" fmla="*/ 3486779 w 7532439"/>
                  <a:gd name="connsiteY11" fmla="*/ 575337 h 4847444"/>
                  <a:gd name="connsiteX12" fmla="*/ 5863059 w 7532439"/>
                  <a:gd name="connsiteY12" fmla="*/ 726697 h 4847444"/>
                  <a:gd name="connsiteX13" fmla="*/ 7529654 w 7532439"/>
                  <a:gd name="connsiteY13" fmla="*/ 2549191 h 4847444"/>
                  <a:gd name="connsiteX14" fmla="*/ 5727203 w 7532439"/>
                  <a:gd name="connsiteY14" fmla="*/ 4746658 h 4847444"/>
                  <a:gd name="connsiteX15" fmla="*/ 2720831 w 7532439"/>
                  <a:gd name="connsiteY15" fmla="*/ 4214407 h 4847444"/>
                  <a:gd name="connsiteX16" fmla="*/ 1920026 w 7532439"/>
                  <a:gd name="connsiteY16" fmla="*/ 2408742 h 4847444"/>
                  <a:gd name="connsiteX17" fmla="*/ 6114125 w 7532439"/>
                  <a:gd name="connsiteY17" fmla="*/ 0 h 4847444"/>
                  <a:gd name="connsiteX0" fmla="*/ 652346 w 7532439"/>
                  <a:gd name="connsiteY0" fmla="*/ 3146511 h 4847444"/>
                  <a:gd name="connsiteX1" fmla="*/ 1720720 w 7532439"/>
                  <a:gd name="connsiteY1" fmla="*/ 3895770 h 4847444"/>
                  <a:gd name="connsiteX2" fmla="*/ 1358135 w 7532439"/>
                  <a:gd name="connsiteY2" fmla="*/ 4470692 h 4847444"/>
                  <a:gd name="connsiteX3" fmla="*/ 708218 w 7532439"/>
                  <a:gd name="connsiteY3" fmla="*/ 4083348 h 4847444"/>
                  <a:gd name="connsiteX4" fmla="*/ 579412 w 7532439"/>
                  <a:gd name="connsiteY4" fmla="*/ 3317699 h 4847444"/>
                  <a:gd name="connsiteX5" fmla="*/ 1069357 w 7532439"/>
                  <a:gd name="connsiteY5" fmla="*/ 3377860 h 4847444"/>
                  <a:gd name="connsiteX6" fmla="*/ 1061782 w 7532439"/>
                  <a:gd name="connsiteY6" fmla="*/ 3543464 h 4847444"/>
                  <a:gd name="connsiteX7" fmla="*/ 872117 w 7532439"/>
                  <a:gd name="connsiteY7" fmla="*/ 3299158 h 4847444"/>
                  <a:gd name="connsiteX8" fmla="*/ 949591 w 7532439"/>
                  <a:gd name="connsiteY8" fmla="*/ 2864491 h 4847444"/>
                  <a:gd name="connsiteX9" fmla="*/ 2894 w 7532439"/>
                  <a:gd name="connsiteY9" fmla="*/ 2490644 h 4847444"/>
                  <a:gd name="connsiteX10" fmla="*/ 1303490 w 7532439"/>
                  <a:gd name="connsiteY10" fmla="*/ 1016036 h 4847444"/>
                  <a:gd name="connsiteX11" fmla="*/ 3486779 w 7532439"/>
                  <a:gd name="connsiteY11" fmla="*/ 575337 h 4847444"/>
                  <a:gd name="connsiteX12" fmla="*/ 5863059 w 7532439"/>
                  <a:gd name="connsiteY12" fmla="*/ 726697 h 4847444"/>
                  <a:gd name="connsiteX13" fmla="*/ 7529654 w 7532439"/>
                  <a:gd name="connsiteY13" fmla="*/ 2549191 h 4847444"/>
                  <a:gd name="connsiteX14" fmla="*/ 5727203 w 7532439"/>
                  <a:gd name="connsiteY14" fmla="*/ 4746658 h 4847444"/>
                  <a:gd name="connsiteX15" fmla="*/ 2720831 w 7532439"/>
                  <a:gd name="connsiteY15" fmla="*/ 4214407 h 4847444"/>
                  <a:gd name="connsiteX16" fmla="*/ 1920026 w 7532439"/>
                  <a:gd name="connsiteY16" fmla="*/ 2408742 h 4847444"/>
                  <a:gd name="connsiteX17" fmla="*/ 6114125 w 7532439"/>
                  <a:gd name="connsiteY17" fmla="*/ 0 h 4847444"/>
                  <a:gd name="connsiteX0" fmla="*/ 652181 w 7532274"/>
                  <a:gd name="connsiteY0" fmla="*/ 3146511 h 4847444"/>
                  <a:gd name="connsiteX1" fmla="*/ 1720555 w 7532274"/>
                  <a:gd name="connsiteY1" fmla="*/ 3895770 h 4847444"/>
                  <a:gd name="connsiteX2" fmla="*/ 1357970 w 7532274"/>
                  <a:gd name="connsiteY2" fmla="*/ 4470692 h 4847444"/>
                  <a:gd name="connsiteX3" fmla="*/ 708053 w 7532274"/>
                  <a:gd name="connsiteY3" fmla="*/ 4083348 h 4847444"/>
                  <a:gd name="connsiteX4" fmla="*/ 579247 w 7532274"/>
                  <a:gd name="connsiteY4" fmla="*/ 3317699 h 4847444"/>
                  <a:gd name="connsiteX5" fmla="*/ 1069192 w 7532274"/>
                  <a:gd name="connsiteY5" fmla="*/ 3377860 h 4847444"/>
                  <a:gd name="connsiteX6" fmla="*/ 1061617 w 7532274"/>
                  <a:gd name="connsiteY6" fmla="*/ 3543464 h 4847444"/>
                  <a:gd name="connsiteX7" fmla="*/ 871952 w 7532274"/>
                  <a:gd name="connsiteY7" fmla="*/ 3299158 h 4847444"/>
                  <a:gd name="connsiteX8" fmla="*/ 949426 w 7532274"/>
                  <a:gd name="connsiteY8" fmla="*/ 2864491 h 4847444"/>
                  <a:gd name="connsiteX9" fmla="*/ 2729 w 7532274"/>
                  <a:gd name="connsiteY9" fmla="*/ 2490644 h 4847444"/>
                  <a:gd name="connsiteX10" fmla="*/ 1303325 w 7532274"/>
                  <a:gd name="connsiteY10" fmla="*/ 1016036 h 4847444"/>
                  <a:gd name="connsiteX11" fmla="*/ 3486614 w 7532274"/>
                  <a:gd name="connsiteY11" fmla="*/ 575337 h 4847444"/>
                  <a:gd name="connsiteX12" fmla="*/ 5862894 w 7532274"/>
                  <a:gd name="connsiteY12" fmla="*/ 726697 h 4847444"/>
                  <a:gd name="connsiteX13" fmla="*/ 7529489 w 7532274"/>
                  <a:gd name="connsiteY13" fmla="*/ 2549191 h 4847444"/>
                  <a:gd name="connsiteX14" fmla="*/ 5727038 w 7532274"/>
                  <a:gd name="connsiteY14" fmla="*/ 4746658 h 4847444"/>
                  <a:gd name="connsiteX15" fmla="*/ 2720666 w 7532274"/>
                  <a:gd name="connsiteY15" fmla="*/ 4214407 h 4847444"/>
                  <a:gd name="connsiteX16" fmla="*/ 1919861 w 7532274"/>
                  <a:gd name="connsiteY16" fmla="*/ 2408742 h 4847444"/>
                  <a:gd name="connsiteX17" fmla="*/ 6113960 w 7532274"/>
                  <a:gd name="connsiteY17" fmla="*/ 0 h 4847444"/>
                  <a:gd name="connsiteX0" fmla="*/ 658343 w 7538436"/>
                  <a:gd name="connsiteY0" fmla="*/ 3146511 h 4847444"/>
                  <a:gd name="connsiteX1" fmla="*/ 1726717 w 7538436"/>
                  <a:gd name="connsiteY1" fmla="*/ 3895770 h 4847444"/>
                  <a:gd name="connsiteX2" fmla="*/ 1364132 w 7538436"/>
                  <a:gd name="connsiteY2" fmla="*/ 4470692 h 4847444"/>
                  <a:gd name="connsiteX3" fmla="*/ 714215 w 7538436"/>
                  <a:gd name="connsiteY3" fmla="*/ 4083348 h 4847444"/>
                  <a:gd name="connsiteX4" fmla="*/ 585409 w 7538436"/>
                  <a:gd name="connsiteY4" fmla="*/ 3317699 h 4847444"/>
                  <a:gd name="connsiteX5" fmla="*/ 1075354 w 7538436"/>
                  <a:gd name="connsiteY5" fmla="*/ 3377860 h 4847444"/>
                  <a:gd name="connsiteX6" fmla="*/ 1067779 w 7538436"/>
                  <a:gd name="connsiteY6" fmla="*/ 3543464 h 4847444"/>
                  <a:gd name="connsiteX7" fmla="*/ 878114 w 7538436"/>
                  <a:gd name="connsiteY7" fmla="*/ 3299158 h 4847444"/>
                  <a:gd name="connsiteX8" fmla="*/ 955588 w 7538436"/>
                  <a:gd name="connsiteY8" fmla="*/ 2864491 h 4847444"/>
                  <a:gd name="connsiteX9" fmla="*/ 8891 w 7538436"/>
                  <a:gd name="connsiteY9" fmla="*/ 2490644 h 4847444"/>
                  <a:gd name="connsiteX10" fmla="*/ 1309487 w 7538436"/>
                  <a:gd name="connsiteY10" fmla="*/ 1016036 h 4847444"/>
                  <a:gd name="connsiteX11" fmla="*/ 3492776 w 7538436"/>
                  <a:gd name="connsiteY11" fmla="*/ 575337 h 4847444"/>
                  <a:gd name="connsiteX12" fmla="*/ 5869056 w 7538436"/>
                  <a:gd name="connsiteY12" fmla="*/ 726697 h 4847444"/>
                  <a:gd name="connsiteX13" fmla="*/ 7535651 w 7538436"/>
                  <a:gd name="connsiteY13" fmla="*/ 2549191 h 4847444"/>
                  <a:gd name="connsiteX14" fmla="*/ 5733200 w 7538436"/>
                  <a:gd name="connsiteY14" fmla="*/ 4746658 h 4847444"/>
                  <a:gd name="connsiteX15" fmla="*/ 2726828 w 7538436"/>
                  <a:gd name="connsiteY15" fmla="*/ 4214407 h 4847444"/>
                  <a:gd name="connsiteX16" fmla="*/ 1926023 w 7538436"/>
                  <a:gd name="connsiteY16" fmla="*/ 2408742 h 4847444"/>
                  <a:gd name="connsiteX17" fmla="*/ 6120122 w 7538436"/>
                  <a:gd name="connsiteY17" fmla="*/ 0 h 4847444"/>
                  <a:gd name="connsiteX0" fmla="*/ 666877 w 7546970"/>
                  <a:gd name="connsiteY0" fmla="*/ 3146511 h 4847444"/>
                  <a:gd name="connsiteX1" fmla="*/ 1735251 w 7546970"/>
                  <a:gd name="connsiteY1" fmla="*/ 3895770 h 4847444"/>
                  <a:gd name="connsiteX2" fmla="*/ 1372666 w 7546970"/>
                  <a:gd name="connsiteY2" fmla="*/ 4470692 h 4847444"/>
                  <a:gd name="connsiteX3" fmla="*/ 722749 w 7546970"/>
                  <a:gd name="connsiteY3" fmla="*/ 4083348 h 4847444"/>
                  <a:gd name="connsiteX4" fmla="*/ 593943 w 7546970"/>
                  <a:gd name="connsiteY4" fmla="*/ 3317699 h 4847444"/>
                  <a:gd name="connsiteX5" fmla="*/ 1083888 w 7546970"/>
                  <a:gd name="connsiteY5" fmla="*/ 3377860 h 4847444"/>
                  <a:gd name="connsiteX6" fmla="*/ 1076313 w 7546970"/>
                  <a:gd name="connsiteY6" fmla="*/ 3543464 h 4847444"/>
                  <a:gd name="connsiteX7" fmla="*/ 886648 w 7546970"/>
                  <a:gd name="connsiteY7" fmla="*/ 3299158 h 4847444"/>
                  <a:gd name="connsiteX8" fmla="*/ 964122 w 7546970"/>
                  <a:gd name="connsiteY8" fmla="*/ 2864491 h 4847444"/>
                  <a:gd name="connsiteX9" fmla="*/ 17425 w 7546970"/>
                  <a:gd name="connsiteY9" fmla="*/ 2490644 h 4847444"/>
                  <a:gd name="connsiteX10" fmla="*/ 1318021 w 7546970"/>
                  <a:gd name="connsiteY10" fmla="*/ 1016036 h 4847444"/>
                  <a:gd name="connsiteX11" fmla="*/ 3501310 w 7546970"/>
                  <a:gd name="connsiteY11" fmla="*/ 575337 h 4847444"/>
                  <a:gd name="connsiteX12" fmla="*/ 5877590 w 7546970"/>
                  <a:gd name="connsiteY12" fmla="*/ 726697 h 4847444"/>
                  <a:gd name="connsiteX13" fmla="*/ 7544185 w 7546970"/>
                  <a:gd name="connsiteY13" fmla="*/ 2549191 h 4847444"/>
                  <a:gd name="connsiteX14" fmla="*/ 5741734 w 7546970"/>
                  <a:gd name="connsiteY14" fmla="*/ 4746658 h 4847444"/>
                  <a:gd name="connsiteX15" fmla="*/ 2735362 w 7546970"/>
                  <a:gd name="connsiteY15" fmla="*/ 4214407 h 4847444"/>
                  <a:gd name="connsiteX16" fmla="*/ 1934557 w 7546970"/>
                  <a:gd name="connsiteY16" fmla="*/ 2408742 h 4847444"/>
                  <a:gd name="connsiteX17" fmla="*/ 6128656 w 7546970"/>
                  <a:gd name="connsiteY17" fmla="*/ 0 h 4847444"/>
                  <a:gd name="connsiteX0" fmla="*/ 659351 w 7539444"/>
                  <a:gd name="connsiteY0" fmla="*/ 3146511 h 4847444"/>
                  <a:gd name="connsiteX1" fmla="*/ 1727725 w 7539444"/>
                  <a:gd name="connsiteY1" fmla="*/ 3895770 h 4847444"/>
                  <a:gd name="connsiteX2" fmla="*/ 1365140 w 7539444"/>
                  <a:gd name="connsiteY2" fmla="*/ 4470692 h 4847444"/>
                  <a:gd name="connsiteX3" fmla="*/ 715223 w 7539444"/>
                  <a:gd name="connsiteY3" fmla="*/ 4083348 h 4847444"/>
                  <a:gd name="connsiteX4" fmla="*/ 586417 w 7539444"/>
                  <a:gd name="connsiteY4" fmla="*/ 3317699 h 4847444"/>
                  <a:gd name="connsiteX5" fmla="*/ 1076362 w 7539444"/>
                  <a:gd name="connsiteY5" fmla="*/ 3377860 h 4847444"/>
                  <a:gd name="connsiteX6" fmla="*/ 1068787 w 7539444"/>
                  <a:gd name="connsiteY6" fmla="*/ 3543464 h 4847444"/>
                  <a:gd name="connsiteX7" fmla="*/ 879122 w 7539444"/>
                  <a:gd name="connsiteY7" fmla="*/ 3299158 h 4847444"/>
                  <a:gd name="connsiteX8" fmla="*/ 956596 w 7539444"/>
                  <a:gd name="connsiteY8" fmla="*/ 2864491 h 4847444"/>
                  <a:gd name="connsiteX9" fmla="*/ 9899 w 7539444"/>
                  <a:gd name="connsiteY9" fmla="*/ 2490644 h 4847444"/>
                  <a:gd name="connsiteX10" fmla="*/ 1310495 w 7539444"/>
                  <a:gd name="connsiteY10" fmla="*/ 1016036 h 4847444"/>
                  <a:gd name="connsiteX11" fmla="*/ 3493784 w 7539444"/>
                  <a:gd name="connsiteY11" fmla="*/ 575337 h 4847444"/>
                  <a:gd name="connsiteX12" fmla="*/ 5870064 w 7539444"/>
                  <a:gd name="connsiteY12" fmla="*/ 726697 h 4847444"/>
                  <a:gd name="connsiteX13" fmla="*/ 7536659 w 7539444"/>
                  <a:gd name="connsiteY13" fmla="*/ 2549191 h 4847444"/>
                  <a:gd name="connsiteX14" fmla="*/ 5734208 w 7539444"/>
                  <a:gd name="connsiteY14" fmla="*/ 4746658 h 4847444"/>
                  <a:gd name="connsiteX15" fmla="*/ 2727836 w 7539444"/>
                  <a:gd name="connsiteY15" fmla="*/ 4214407 h 4847444"/>
                  <a:gd name="connsiteX16" fmla="*/ 1927031 w 7539444"/>
                  <a:gd name="connsiteY16" fmla="*/ 2408742 h 4847444"/>
                  <a:gd name="connsiteX17" fmla="*/ 6121130 w 7539444"/>
                  <a:gd name="connsiteY17" fmla="*/ 0 h 4847444"/>
                  <a:gd name="connsiteX0" fmla="*/ 659351 w 7539444"/>
                  <a:gd name="connsiteY0" fmla="*/ 3146511 h 4847444"/>
                  <a:gd name="connsiteX1" fmla="*/ 1727725 w 7539444"/>
                  <a:gd name="connsiteY1" fmla="*/ 3895770 h 4847444"/>
                  <a:gd name="connsiteX2" fmla="*/ 1365140 w 7539444"/>
                  <a:gd name="connsiteY2" fmla="*/ 4470692 h 4847444"/>
                  <a:gd name="connsiteX3" fmla="*/ 715223 w 7539444"/>
                  <a:gd name="connsiteY3" fmla="*/ 4083348 h 4847444"/>
                  <a:gd name="connsiteX4" fmla="*/ 586417 w 7539444"/>
                  <a:gd name="connsiteY4" fmla="*/ 3317699 h 4847444"/>
                  <a:gd name="connsiteX5" fmla="*/ 1076362 w 7539444"/>
                  <a:gd name="connsiteY5" fmla="*/ 3377860 h 4847444"/>
                  <a:gd name="connsiteX6" fmla="*/ 1068787 w 7539444"/>
                  <a:gd name="connsiteY6" fmla="*/ 3543464 h 4847444"/>
                  <a:gd name="connsiteX7" fmla="*/ 879122 w 7539444"/>
                  <a:gd name="connsiteY7" fmla="*/ 3299158 h 4847444"/>
                  <a:gd name="connsiteX8" fmla="*/ 956596 w 7539444"/>
                  <a:gd name="connsiteY8" fmla="*/ 2864491 h 4847444"/>
                  <a:gd name="connsiteX9" fmla="*/ 9899 w 7539444"/>
                  <a:gd name="connsiteY9" fmla="*/ 2490644 h 4847444"/>
                  <a:gd name="connsiteX10" fmla="*/ 1310495 w 7539444"/>
                  <a:gd name="connsiteY10" fmla="*/ 1016036 h 4847444"/>
                  <a:gd name="connsiteX11" fmla="*/ 3493784 w 7539444"/>
                  <a:gd name="connsiteY11" fmla="*/ 575337 h 4847444"/>
                  <a:gd name="connsiteX12" fmla="*/ 5870064 w 7539444"/>
                  <a:gd name="connsiteY12" fmla="*/ 726697 h 4847444"/>
                  <a:gd name="connsiteX13" fmla="*/ 7536659 w 7539444"/>
                  <a:gd name="connsiteY13" fmla="*/ 2549191 h 4847444"/>
                  <a:gd name="connsiteX14" fmla="*/ 5734208 w 7539444"/>
                  <a:gd name="connsiteY14" fmla="*/ 4746658 h 4847444"/>
                  <a:gd name="connsiteX15" fmla="*/ 2727836 w 7539444"/>
                  <a:gd name="connsiteY15" fmla="*/ 4214407 h 4847444"/>
                  <a:gd name="connsiteX16" fmla="*/ 1927031 w 7539444"/>
                  <a:gd name="connsiteY16" fmla="*/ 2408742 h 4847444"/>
                  <a:gd name="connsiteX17" fmla="*/ 6121130 w 7539444"/>
                  <a:gd name="connsiteY17" fmla="*/ 0 h 4847444"/>
                  <a:gd name="connsiteX0" fmla="*/ 658886 w 7538979"/>
                  <a:gd name="connsiteY0" fmla="*/ 3146511 h 4847444"/>
                  <a:gd name="connsiteX1" fmla="*/ 1727260 w 7538979"/>
                  <a:gd name="connsiteY1" fmla="*/ 3895770 h 4847444"/>
                  <a:gd name="connsiteX2" fmla="*/ 1364675 w 7538979"/>
                  <a:gd name="connsiteY2" fmla="*/ 4470692 h 4847444"/>
                  <a:gd name="connsiteX3" fmla="*/ 714758 w 7538979"/>
                  <a:gd name="connsiteY3" fmla="*/ 4083348 h 4847444"/>
                  <a:gd name="connsiteX4" fmla="*/ 585952 w 7538979"/>
                  <a:gd name="connsiteY4" fmla="*/ 3317699 h 4847444"/>
                  <a:gd name="connsiteX5" fmla="*/ 1075897 w 7538979"/>
                  <a:gd name="connsiteY5" fmla="*/ 3377860 h 4847444"/>
                  <a:gd name="connsiteX6" fmla="*/ 1068322 w 7538979"/>
                  <a:gd name="connsiteY6" fmla="*/ 3543464 h 4847444"/>
                  <a:gd name="connsiteX7" fmla="*/ 878657 w 7538979"/>
                  <a:gd name="connsiteY7" fmla="*/ 3299158 h 4847444"/>
                  <a:gd name="connsiteX8" fmla="*/ 956131 w 7538979"/>
                  <a:gd name="connsiteY8" fmla="*/ 2864491 h 4847444"/>
                  <a:gd name="connsiteX9" fmla="*/ 9434 w 7538979"/>
                  <a:gd name="connsiteY9" fmla="*/ 2490644 h 4847444"/>
                  <a:gd name="connsiteX10" fmla="*/ 1310030 w 7538979"/>
                  <a:gd name="connsiteY10" fmla="*/ 1016036 h 4847444"/>
                  <a:gd name="connsiteX11" fmla="*/ 3493319 w 7538979"/>
                  <a:gd name="connsiteY11" fmla="*/ 575337 h 4847444"/>
                  <a:gd name="connsiteX12" fmla="*/ 5869599 w 7538979"/>
                  <a:gd name="connsiteY12" fmla="*/ 726697 h 4847444"/>
                  <a:gd name="connsiteX13" fmla="*/ 7536194 w 7538979"/>
                  <a:gd name="connsiteY13" fmla="*/ 2549191 h 4847444"/>
                  <a:gd name="connsiteX14" fmla="*/ 5733743 w 7538979"/>
                  <a:gd name="connsiteY14" fmla="*/ 4746658 h 4847444"/>
                  <a:gd name="connsiteX15" fmla="*/ 2727371 w 7538979"/>
                  <a:gd name="connsiteY15" fmla="*/ 4214407 h 4847444"/>
                  <a:gd name="connsiteX16" fmla="*/ 1926566 w 7538979"/>
                  <a:gd name="connsiteY16" fmla="*/ 2408742 h 4847444"/>
                  <a:gd name="connsiteX17" fmla="*/ 6120665 w 7538979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60067 w 7540160"/>
                  <a:gd name="connsiteY0" fmla="*/ 3146511 h 4847444"/>
                  <a:gd name="connsiteX1" fmla="*/ 1728441 w 7540160"/>
                  <a:gd name="connsiteY1" fmla="*/ 3895770 h 4847444"/>
                  <a:gd name="connsiteX2" fmla="*/ 1365856 w 7540160"/>
                  <a:gd name="connsiteY2" fmla="*/ 4470692 h 4847444"/>
                  <a:gd name="connsiteX3" fmla="*/ 715939 w 7540160"/>
                  <a:gd name="connsiteY3" fmla="*/ 4083348 h 4847444"/>
                  <a:gd name="connsiteX4" fmla="*/ 587133 w 7540160"/>
                  <a:gd name="connsiteY4" fmla="*/ 3317699 h 4847444"/>
                  <a:gd name="connsiteX5" fmla="*/ 1077078 w 7540160"/>
                  <a:gd name="connsiteY5" fmla="*/ 3377860 h 4847444"/>
                  <a:gd name="connsiteX6" fmla="*/ 1069503 w 7540160"/>
                  <a:gd name="connsiteY6" fmla="*/ 3543464 h 4847444"/>
                  <a:gd name="connsiteX7" fmla="*/ 879838 w 7540160"/>
                  <a:gd name="connsiteY7" fmla="*/ 3299158 h 4847444"/>
                  <a:gd name="connsiteX8" fmla="*/ 957312 w 7540160"/>
                  <a:gd name="connsiteY8" fmla="*/ 2864491 h 4847444"/>
                  <a:gd name="connsiteX9" fmla="*/ 10615 w 7540160"/>
                  <a:gd name="connsiteY9" fmla="*/ 2490644 h 4847444"/>
                  <a:gd name="connsiteX10" fmla="*/ 1311211 w 7540160"/>
                  <a:gd name="connsiteY10" fmla="*/ 1016036 h 4847444"/>
                  <a:gd name="connsiteX11" fmla="*/ 3494500 w 7540160"/>
                  <a:gd name="connsiteY11" fmla="*/ 575337 h 4847444"/>
                  <a:gd name="connsiteX12" fmla="*/ 5870780 w 7540160"/>
                  <a:gd name="connsiteY12" fmla="*/ 726697 h 4847444"/>
                  <a:gd name="connsiteX13" fmla="*/ 7537375 w 7540160"/>
                  <a:gd name="connsiteY13" fmla="*/ 2549191 h 4847444"/>
                  <a:gd name="connsiteX14" fmla="*/ 5734924 w 7540160"/>
                  <a:gd name="connsiteY14" fmla="*/ 4746658 h 4847444"/>
                  <a:gd name="connsiteX15" fmla="*/ 2728552 w 7540160"/>
                  <a:gd name="connsiteY15" fmla="*/ 4214407 h 4847444"/>
                  <a:gd name="connsiteX16" fmla="*/ 1927747 w 7540160"/>
                  <a:gd name="connsiteY16" fmla="*/ 2408742 h 4847444"/>
                  <a:gd name="connsiteX17" fmla="*/ 6121846 w 7540160"/>
                  <a:gd name="connsiteY17" fmla="*/ 0 h 4847444"/>
                  <a:gd name="connsiteX0" fmla="*/ 658026 w 7538119"/>
                  <a:gd name="connsiteY0" fmla="*/ 3146511 h 4847444"/>
                  <a:gd name="connsiteX1" fmla="*/ 1726400 w 7538119"/>
                  <a:gd name="connsiteY1" fmla="*/ 3895770 h 4847444"/>
                  <a:gd name="connsiteX2" fmla="*/ 1363815 w 7538119"/>
                  <a:gd name="connsiteY2" fmla="*/ 4470692 h 4847444"/>
                  <a:gd name="connsiteX3" fmla="*/ 713898 w 7538119"/>
                  <a:gd name="connsiteY3" fmla="*/ 4083348 h 4847444"/>
                  <a:gd name="connsiteX4" fmla="*/ 585092 w 7538119"/>
                  <a:gd name="connsiteY4" fmla="*/ 3317699 h 4847444"/>
                  <a:gd name="connsiteX5" fmla="*/ 1075037 w 7538119"/>
                  <a:gd name="connsiteY5" fmla="*/ 3377860 h 4847444"/>
                  <a:gd name="connsiteX6" fmla="*/ 1067462 w 7538119"/>
                  <a:gd name="connsiteY6" fmla="*/ 3543464 h 4847444"/>
                  <a:gd name="connsiteX7" fmla="*/ 877797 w 7538119"/>
                  <a:gd name="connsiteY7" fmla="*/ 3299158 h 4847444"/>
                  <a:gd name="connsiteX8" fmla="*/ 955271 w 7538119"/>
                  <a:gd name="connsiteY8" fmla="*/ 2864491 h 4847444"/>
                  <a:gd name="connsiteX9" fmla="*/ 8574 w 7538119"/>
                  <a:gd name="connsiteY9" fmla="*/ 2490644 h 4847444"/>
                  <a:gd name="connsiteX10" fmla="*/ 1309170 w 7538119"/>
                  <a:gd name="connsiteY10" fmla="*/ 1016036 h 4847444"/>
                  <a:gd name="connsiteX11" fmla="*/ 3492459 w 7538119"/>
                  <a:gd name="connsiteY11" fmla="*/ 575337 h 4847444"/>
                  <a:gd name="connsiteX12" fmla="*/ 5868739 w 7538119"/>
                  <a:gd name="connsiteY12" fmla="*/ 726697 h 4847444"/>
                  <a:gd name="connsiteX13" fmla="*/ 7535334 w 7538119"/>
                  <a:gd name="connsiteY13" fmla="*/ 2549191 h 4847444"/>
                  <a:gd name="connsiteX14" fmla="*/ 5732883 w 7538119"/>
                  <a:gd name="connsiteY14" fmla="*/ 4746658 h 4847444"/>
                  <a:gd name="connsiteX15" fmla="*/ 2726511 w 7538119"/>
                  <a:gd name="connsiteY15" fmla="*/ 4214407 h 4847444"/>
                  <a:gd name="connsiteX16" fmla="*/ 1925706 w 7538119"/>
                  <a:gd name="connsiteY16" fmla="*/ 2408742 h 4847444"/>
                  <a:gd name="connsiteX17" fmla="*/ 6119805 w 7538119"/>
                  <a:gd name="connsiteY17" fmla="*/ 0 h 4847444"/>
                  <a:gd name="connsiteX0" fmla="*/ 652440 w 7532533"/>
                  <a:gd name="connsiteY0" fmla="*/ 3146511 h 4847444"/>
                  <a:gd name="connsiteX1" fmla="*/ 1720814 w 7532533"/>
                  <a:gd name="connsiteY1" fmla="*/ 3895770 h 4847444"/>
                  <a:gd name="connsiteX2" fmla="*/ 1358229 w 7532533"/>
                  <a:gd name="connsiteY2" fmla="*/ 4470692 h 4847444"/>
                  <a:gd name="connsiteX3" fmla="*/ 708312 w 7532533"/>
                  <a:gd name="connsiteY3" fmla="*/ 4083348 h 4847444"/>
                  <a:gd name="connsiteX4" fmla="*/ 579506 w 7532533"/>
                  <a:gd name="connsiteY4" fmla="*/ 3317699 h 4847444"/>
                  <a:gd name="connsiteX5" fmla="*/ 1069451 w 7532533"/>
                  <a:gd name="connsiteY5" fmla="*/ 3377860 h 4847444"/>
                  <a:gd name="connsiteX6" fmla="*/ 1061876 w 7532533"/>
                  <a:gd name="connsiteY6" fmla="*/ 3543464 h 4847444"/>
                  <a:gd name="connsiteX7" fmla="*/ 872211 w 7532533"/>
                  <a:gd name="connsiteY7" fmla="*/ 3299158 h 4847444"/>
                  <a:gd name="connsiteX8" fmla="*/ 949685 w 7532533"/>
                  <a:gd name="connsiteY8" fmla="*/ 2864491 h 4847444"/>
                  <a:gd name="connsiteX9" fmla="*/ 2988 w 7532533"/>
                  <a:gd name="connsiteY9" fmla="*/ 2490644 h 4847444"/>
                  <a:gd name="connsiteX10" fmla="*/ 1303584 w 7532533"/>
                  <a:gd name="connsiteY10" fmla="*/ 1016036 h 4847444"/>
                  <a:gd name="connsiteX11" fmla="*/ 3486873 w 7532533"/>
                  <a:gd name="connsiteY11" fmla="*/ 575337 h 4847444"/>
                  <a:gd name="connsiteX12" fmla="*/ 5863153 w 7532533"/>
                  <a:gd name="connsiteY12" fmla="*/ 726697 h 4847444"/>
                  <a:gd name="connsiteX13" fmla="*/ 7529748 w 7532533"/>
                  <a:gd name="connsiteY13" fmla="*/ 2549191 h 4847444"/>
                  <a:gd name="connsiteX14" fmla="*/ 5727297 w 7532533"/>
                  <a:gd name="connsiteY14" fmla="*/ 4746658 h 4847444"/>
                  <a:gd name="connsiteX15" fmla="*/ 2720925 w 7532533"/>
                  <a:gd name="connsiteY15" fmla="*/ 4214407 h 4847444"/>
                  <a:gd name="connsiteX16" fmla="*/ 1920120 w 7532533"/>
                  <a:gd name="connsiteY16" fmla="*/ 2408742 h 4847444"/>
                  <a:gd name="connsiteX17" fmla="*/ 6114219 w 7532533"/>
                  <a:gd name="connsiteY17" fmla="*/ 0 h 4847444"/>
                  <a:gd name="connsiteX0" fmla="*/ 652635 w 7532728"/>
                  <a:gd name="connsiteY0" fmla="*/ 3146511 h 4847444"/>
                  <a:gd name="connsiteX1" fmla="*/ 1721009 w 7532728"/>
                  <a:gd name="connsiteY1" fmla="*/ 3895770 h 4847444"/>
                  <a:gd name="connsiteX2" fmla="*/ 1358424 w 7532728"/>
                  <a:gd name="connsiteY2" fmla="*/ 4470692 h 4847444"/>
                  <a:gd name="connsiteX3" fmla="*/ 708507 w 7532728"/>
                  <a:gd name="connsiteY3" fmla="*/ 4083348 h 4847444"/>
                  <a:gd name="connsiteX4" fmla="*/ 579701 w 7532728"/>
                  <a:gd name="connsiteY4" fmla="*/ 3317699 h 4847444"/>
                  <a:gd name="connsiteX5" fmla="*/ 1069646 w 7532728"/>
                  <a:gd name="connsiteY5" fmla="*/ 3377860 h 4847444"/>
                  <a:gd name="connsiteX6" fmla="*/ 1062071 w 7532728"/>
                  <a:gd name="connsiteY6" fmla="*/ 3543464 h 4847444"/>
                  <a:gd name="connsiteX7" fmla="*/ 872406 w 7532728"/>
                  <a:gd name="connsiteY7" fmla="*/ 3299158 h 4847444"/>
                  <a:gd name="connsiteX8" fmla="*/ 949880 w 7532728"/>
                  <a:gd name="connsiteY8" fmla="*/ 2864491 h 4847444"/>
                  <a:gd name="connsiteX9" fmla="*/ 3183 w 7532728"/>
                  <a:gd name="connsiteY9" fmla="*/ 2490644 h 4847444"/>
                  <a:gd name="connsiteX10" fmla="*/ 1303779 w 7532728"/>
                  <a:gd name="connsiteY10" fmla="*/ 1016036 h 4847444"/>
                  <a:gd name="connsiteX11" fmla="*/ 3487068 w 7532728"/>
                  <a:gd name="connsiteY11" fmla="*/ 575337 h 4847444"/>
                  <a:gd name="connsiteX12" fmla="*/ 5863348 w 7532728"/>
                  <a:gd name="connsiteY12" fmla="*/ 726697 h 4847444"/>
                  <a:gd name="connsiteX13" fmla="*/ 7529943 w 7532728"/>
                  <a:gd name="connsiteY13" fmla="*/ 2549191 h 4847444"/>
                  <a:gd name="connsiteX14" fmla="*/ 5727492 w 7532728"/>
                  <a:gd name="connsiteY14" fmla="*/ 4746658 h 4847444"/>
                  <a:gd name="connsiteX15" fmla="*/ 2721120 w 7532728"/>
                  <a:gd name="connsiteY15" fmla="*/ 4214407 h 4847444"/>
                  <a:gd name="connsiteX16" fmla="*/ 1920315 w 7532728"/>
                  <a:gd name="connsiteY16" fmla="*/ 2408742 h 4847444"/>
                  <a:gd name="connsiteX17" fmla="*/ 6114414 w 7532728"/>
                  <a:gd name="connsiteY17" fmla="*/ 0 h 4847444"/>
                  <a:gd name="connsiteX0" fmla="*/ 652635 w 7532728"/>
                  <a:gd name="connsiteY0" fmla="*/ 3146511 h 4847444"/>
                  <a:gd name="connsiteX1" fmla="*/ 1721009 w 7532728"/>
                  <a:gd name="connsiteY1" fmla="*/ 3895770 h 4847444"/>
                  <a:gd name="connsiteX2" fmla="*/ 1358424 w 7532728"/>
                  <a:gd name="connsiteY2" fmla="*/ 4470692 h 4847444"/>
                  <a:gd name="connsiteX3" fmla="*/ 708507 w 7532728"/>
                  <a:gd name="connsiteY3" fmla="*/ 4083348 h 4847444"/>
                  <a:gd name="connsiteX4" fmla="*/ 579701 w 7532728"/>
                  <a:gd name="connsiteY4" fmla="*/ 3317699 h 4847444"/>
                  <a:gd name="connsiteX5" fmla="*/ 1069646 w 7532728"/>
                  <a:gd name="connsiteY5" fmla="*/ 3377860 h 4847444"/>
                  <a:gd name="connsiteX6" fmla="*/ 1062071 w 7532728"/>
                  <a:gd name="connsiteY6" fmla="*/ 3543464 h 4847444"/>
                  <a:gd name="connsiteX7" fmla="*/ 872406 w 7532728"/>
                  <a:gd name="connsiteY7" fmla="*/ 3299158 h 4847444"/>
                  <a:gd name="connsiteX8" fmla="*/ 949880 w 7532728"/>
                  <a:gd name="connsiteY8" fmla="*/ 2864491 h 4847444"/>
                  <a:gd name="connsiteX9" fmla="*/ 3183 w 7532728"/>
                  <a:gd name="connsiteY9" fmla="*/ 2490644 h 4847444"/>
                  <a:gd name="connsiteX10" fmla="*/ 1303779 w 7532728"/>
                  <a:gd name="connsiteY10" fmla="*/ 1016036 h 4847444"/>
                  <a:gd name="connsiteX11" fmla="*/ 3487068 w 7532728"/>
                  <a:gd name="connsiteY11" fmla="*/ 575337 h 4847444"/>
                  <a:gd name="connsiteX12" fmla="*/ 5863348 w 7532728"/>
                  <a:gd name="connsiteY12" fmla="*/ 726697 h 4847444"/>
                  <a:gd name="connsiteX13" fmla="*/ 7529943 w 7532728"/>
                  <a:gd name="connsiteY13" fmla="*/ 2549191 h 4847444"/>
                  <a:gd name="connsiteX14" fmla="*/ 5727492 w 7532728"/>
                  <a:gd name="connsiteY14" fmla="*/ 4746658 h 4847444"/>
                  <a:gd name="connsiteX15" fmla="*/ 2721120 w 7532728"/>
                  <a:gd name="connsiteY15" fmla="*/ 4214407 h 4847444"/>
                  <a:gd name="connsiteX16" fmla="*/ 1920315 w 7532728"/>
                  <a:gd name="connsiteY16" fmla="*/ 2408742 h 4847444"/>
                  <a:gd name="connsiteX17" fmla="*/ 6114414 w 7532728"/>
                  <a:gd name="connsiteY17" fmla="*/ 0 h 4847444"/>
                  <a:gd name="connsiteX0" fmla="*/ 654683 w 7534776"/>
                  <a:gd name="connsiteY0" fmla="*/ 3146511 h 4847444"/>
                  <a:gd name="connsiteX1" fmla="*/ 1723057 w 7534776"/>
                  <a:gd name="connsiteY1" fmla="*/ 3895770 h 4847444"/>
                  <a:gd name="connsiteX2" fmla="*/ 1360472 w 7534776"/>
                  <a:gd name="connsiteY2" fmla="*/ 4470692 h 4847444"/>
                  <a:gd name="connsiteX3" fmla="*/ 710555 w 7534776"/>
                  <a:gd name="connsiteY3" fmla="*/ 4083348 h 4847444"/>
                  <a:gd name="connsiteX4" fmla="*/ 581749 w 7534776"/>
                  <a:gd name="connsiteY4" fmla="*/ 3317699 h 4847444"/>
                  <a:gd name="connsiteX5" fmla="*/ 1071694 w 7534776"/>
                  <a:gd name="connsiteY5" fmla="*/ 3377860 h 4847444"/>
                  <a:gd name="connsiteX6" fmla="*/ 1064119 w 7534776"/>
                  <a:gd name="connsiteY6" fmla="*/ 3543464 h 4847444"/>
                  <a:gd name="connsiteX7" fmla="*/ 874454 w 7534776"/>
                  <a:gd name="connsiteY7" fmla="*/ 3299158 h 4847444"/>
                  <a:gd name="connsiteX8" fmla="*/ 951928 w 7534776"/>
                  <a:gd name="connsiteY8" fmla="*/ 2864491 h 4847444"/>
                  <a:gd name="connsiteX9" fmla="*/ 5231 w 7534776"/>
                  <a:gd name="connsiteY9" fmla="*/ 2490644 h 4847444"/>
                  <a:gd name="connsiteX10" fmla="*/ 1305827 w 7534776"/>
                  <a:gd name="connsiteY10" fmla="*/ 1016036 h 4847444"/>
                  <a:gd name="connsiteX11" fmla="*/ 3489116 w 7534776"/>
                  <a:gd name="connsiteY11" fmla="*/ 575337 h 4847444"/>
                  <a:gd name="connsiteX12" fmla="*/ 5865396 w 7534776"/>
                  <a:gd name="connsiteY12" fmla="*/ 726697 h 4847444"/>
                  <a:gd name="connsiteX13" fmla="*/ 7531991 w 7534776"/>
                  <a:gd name="connsiteY13" fmla="*/ 2549191 h 4847444"/>
                  <a:gd name="connsiteX14" fmla="*/ 5729540 w 7534776"/>
                  <a:gd name="connsiteY14" fmla="*/ 4746658 h 4847444"/>
                  <a:gd name="connsiteX15" fmla="*/ 2723168 w 7534776"/>
                  <a:gd name="connsiteY15" fmla="*/ 4214407 h 4847444"/>
                  <a:gd name="connsiteX16" fmla="*/ 1922363 w 7534776"/>
                  <a:gd name="connsiteY16" fmla="*/ 2408742 h 4847444"/>
                  <a:gd name="connsiteX17" fmla="*/ 6116462 w 7534776"/>
                  <a:gd name="connsiteY17" fmla="*/ 0 h 4847444"/>
                  <a:gd name="connsiteX0" fmla="*/ 654683 w 7534776"/>
                  <a:gd name="connsiteY0" fmla="*/ 2605203 h 4306136"/>
                  <a:gd name="connsiteX1" fmla="*/ 1723057 w 7534776"/>
                  <a:gd name="connsiteY1" fmla="*/ 3354462 h 4306136"/>
                  <a:gd name="connsiteX2" fmla="*/ 1360472 w 7534776"/>
                  <a:gd name="connsiteY2" fmla="*/ 3929384 h 4306136"/>
                  <a:gd name="connsiteX3" fmla="*/ 710555 w 7534776"/>
                  <a:gd name="connsiteY3" fmla="*/ 3542040 h 4306136"/>
                  <a:gd name="connsiteX4" fmla="*/ 581749 w 7534776"/>
                  <a:gd name="connsiteY4" fmla="*/ 2776391 h 4306136"/>
                  <a:gd name="connsiteX5" fmla="*/ 1071694 w 7534776"/>
                  <a:gd name="connsiteY5" fmla="*/ 2836552 h 4306136"/>
                  <a:gd name="connsiteX6" fmla="*/ 1064119 w 7534776"/>
                  <a:gd name="connsiteY6" fmla="*/ 3002156 h 4306136"/>
                  <a:gd name="connsiteX7" fmla="*/ 874454 w 7534776"/>
                  <a:gd name="connsiteY7" fmla="*/ 2757850 h 4306136"/>
                  <a:gd name="connsiteX8" fmla="*/ 951928 w 7534776"/>
                  <a:gd name="connsiteY8" fmla="*/ 2323183 h 4306136"/>
                  <a:gd name="connsiteX9" fmla="*/ 5231 w 7534776"/>
                  <a:gd name="connsiteY9" fmla="*/ 1949336 h 4306136"/>
                  <a:gd name="connsiteX10" fmla="*/ 1305827 w 7534776"/>
                  <a:gd name="connsiteY10" fmla="*/ 474728 h 4306136"/>
                  <a:gd name="connsiteX11" fmla="*/ 3489116 w 7534776"/>
                  <a:gd name="connsiteY11" fmla="*/ 34029 h 4306136"/>
                  <a:gd name="connsiteX12" fmla="*/ 5865396 w 7534776"/>
                  <a:gd name="connsiteY12" fmla="*/ 185389 h 4306136"/>
                  <a:gd name="connsiteX13" fmla="*/ 7531991 w 7534776"/>
                  <a:gd name="connsiteY13" fmla="*/ 2007883 h 4306136"/>
                  <a:gd name="connsiteX14" fmla="*/ 5729540 w 7534776"/>
                  <a:gd name="connsiteY14" fmla="*/ 4205350 h 4306136"/>
                  <a:gd name="connsiteX15" fmla="*/ 2723168 w 7534776"/>
                  <a:gd name="connsiteY15" fmla="*/ 3673099 h 4306136"/>
                  <a:gd name="connsiteX16" fmla="*/ 1922363 w 7534776"/>
                  <a:gd name="connsiteY16" fmla="*/ 1867434 h 4306136"/>
                  <a:gd name="connsiteX0" fmla="*/ 654683 w 7600771"/>
                  <a:gd name="connsiteY0" fmla="*/ 2637938 h 4338871"/>
                  <a:gd name="connsiteX1" fmla="*/ 1723057 w 7600771"/>
                  <a:gd name="connsiteY1" fmla="*/ 3387197 h 4338871"/>
                  <a:gd name="connsiteX2" fmla="*/ 1360472 w 7600771"/>
                  <a:gd name="connsiteY2" fmla="*/ 3962119 h 4338871"/>
                  <a:gd name="connsiteX3" fmla="*/ 710555 w 7600771"/>
                  <a:gd name="connsiteY3" fmla="*/ 3574775 h 4338871"/>
                  <a:gd name="connsiteX4" fmla="*/ 581749 w 7600771"/>
                  <a:gd name="connsiteY4" fmla="*/ 2809126 h 4338871"/>
                  <a:gd name="connsiteX5" fmla="*/ 1071694 w 7600771"/>
                  <a:gd name="connsiteY5" fmla="*/ 2869287 h 4338871"/>
                  <a:gd name="connsiteX6" fmla="*/ 1064119 w 7600771"/>
                  <a:gd name="connsiteY6" fmla="*/ 3034891 h 4338871"/>
                  <a:gd name="connsiteX7" fmla="*/ 874454 w 7600771"/>
                  <a:gd name="connsiteY7" fmla="*/ 2790585 h 4338871"/>
                  <a:gd name="connsiteX8" fmla="*/ 951928 w 7600771"/>
                  <a:gd name="connsiteY8" fmla="*/ 2355918 h 4338871"/>
                  <a:gd name="connsiteX9" fmla="*/ 5231 w 7600771"/>
                  <a:gd name="connsiteY9" fmla="*/ 1982071 h 4338871"/>
                  <a:gd name="connsiteX10" fmla="*/ 1305827 w 7600771"/>
                  <a:gd name="connsiteY10" fmla="*/ 507463 h 4338871"/>
                  <a:gd name="connsiteX11" fmla="*/ 3489116 w 7600771"/>
                  <a:gd name="connsiteY11" fmla="*/ 66764 h 4338871"/>
                  <a:gd name="connsiteX12" fmla="*/ 7531991 w 7600771"/>
                  <a:gd name="connsiteY12" fmla="*/ 2040618 h 4338871"/>
                  <a:gd name="connsiteX13" fmla="*/ 5729540 w 7600771"/>
                  <a:gd name="connsiteY13" fmla="*/ 4238085 h 4338871"/>
                  <a:gd name="connsiteX14" fmla="*/ 2723168 w 7600771"/>
                  <a:gd name="connsiteY14" fmla="*/ 3705834 h 4338871"/>
                  <a:gd name="connsiteX15" fmla="*/ 1922363 w 7600771"/>
                  <a:gd name="connsiteY15" fmla="*/ 1900169 h 4338871"/>
                  <a:gd name="connsiteX0" fmla="*/ 654683 w 5736622"/>
                  <a:gd name="connsiteY0" fmla="*/ 2785187 h 4486120"/>
                  <a:gd name="connsiteX1" fmla="*/ 1723057 w 5736622"/>
                  <a:gd name="connsiteY1" fmla="*/ 3534446 h 4486120"/>
                  <a:gd name="connsiteX2" fmla="*/ 1360472 w 5736622"/>
                  <a:gd name="connsiteY2" fmla="*/ 4109368 h 4486120"/>
                  <a:gd name="connsiteX3" fmla="*/ 710555 w 5736622"/>
                  <a:gd name="connsiteY3" fmla="*/ 3722024 h 4486120"/>
                  <a:gd name="connsiteX4" fmla="*/ 581749 w 5736622"/>
                  <a:gd name="connsiteY4" fmla="*/ 2956375 h 4486120"/>
                  <a:gd name="connsiteX5" fmla="*/ 1071694 w 5736622"/>
                  <a:gd name="connsiteY5" fmla="*/ 3016536 h 4486120"/>
                  <a:gd name="connsiteX6" fmla="*/ 1064119 w 5736622"/>
                  <a:gd name="connsiteY6" fmla="*/ 3182140 h 4486120"/>
                  <a:gd name="connsiteX7" fmla="*/ 874454 w 5736622"/>
                  <a:gd name="connsiteY7" fmla="*/ 2937834 h 4486120"/>
                  <a:gd name="connsiteX8" fmla="*/ 951928 w 5736622"/>
                  <a:gd name="connsiteY8" fmla="*/ 2503167 h 4486120"/>
                  <a:gd name="connsiteX9" fmla="*/ 5231 w 5736622"/>
                  <a:gd name="connsiteY9" fmla="*/ 2129320 h 4486120"/>
                  <a:gd name="connsiteX10" fmla="*/ 1305827 w 5736622"/>
                  <a:gd name="connsiteY10" fmla="*/ 654712 h 4486120"/>
                  <a:gd name="connsiteX11" fmla="*/ 3489116 w 5736622"/>
                  <a:gd name="connsiteY11" fmla="*/ 214013 h 4486120"/>
                  <a:gd name="connsiteX12" fmla="*/ 5729540 w 5736622"/>
                  <a:gd name="connsiteY12" fmla="*/ 4385334 h 4486120"/>
                  <a:gd name="connsiteX13" fmla="*/ 2723168 w 5736622"/>
                  <a:gd name="connsiteY13" fmla="*/ 3853083 h 4486120"/>
                  <a:gd name="connsiteX14" fmla="*/ 1922363 w 5736622"/>
                  <a:gd name="connsiteY14" fmla="*/ 2047418 h 4486120"/>
                  <a:gd name="connsiteX0" fmla="*/ 654683 w 3534940"/>
                  <a:gd name="connsiteY0" fmla="*/ 2748095 h 4075544"/>
                  <a:gd name="connsiteX1" fmla="*/ 1723057 w 3534940"/>
                  <a:gd name="connsiteY1" fmla="*/ 3497354 h 4075544"/>
                  <a:gd name="connsiteX2" fmla="*/ 1360472 w 3534940"/>
                  <a:gd name="connsiteY2" fmla="*/ 4072276 h 4075544"/>
                  <a:gd name="connsiteX3" fmla="*/ 710555 w 3534940"/>
                  <a:gd name="connsiteY3" fmla="*/ 3684932 h 4075544"/>
                  <a:gd name="connsiteX4" fmla="*/ 581749 w 3534940"/>
                  <a:gd name="connsiteY4" fmla="*/ 2919283 h 4075544"/>
                  <a:gd name="connsiteX5" fmla="*/ 1071694 w 3534940"/>
                  <a:gd name="connsiteY5" fmla="*/ 2979444 h 4075544"/>
                  <a:gd name="connsiteX6" fmla="*/ 1064119 w 3534940"/>
                  <a:gd name="connsiteY6" fmla="*/ 3145048 h 4075544"/>
                  <a:gd name="connsiteX7" fmla="*/ 874454 w 3534940"/>
                  <a:gd name="connsiteY7" fmla="*/ 2900742 h 4075544"/>
                  <a:gd name="connsiteX8" fmla="*/ 951928 w 3534940"/>
                  <a:gd name="connsiteY8" fmla="*/ 2466075 h 4075544"/>
                  <a:gd name="connsiteX9" fmla="*/ 5231 w 3534940"/>
                  <a:gd name="connsiteY9" fmla="*/ 2092228 h 4075544"/>
                  <a:gd name="connsiteX10" fmla="*/ 1305827 w 3534940"/>
                  <a:gd name="connsiteY10" fmla="*/ 617620 h 4075544"/>
                  <a:gd name="connsiteX11" fmla="*/ 3489116 w 3534940"/>
                  <a:gd name="connsiteY11" fmla="*/ 176921 h 4075544"/>
                  <a:gd name="connsiteX12" fmla="*/ 2723168 w 3534940"/>
                  <a:gd name="connsiteY12" fmla="*/ 3815991 h 4075544"/>
                  <a:gd name="connsiteX13" fmla="*/ 1922363 w 3534940"/>
                  <a:gd name="connsiteY13" fmla="*/ 2010326 h 4075544"/>
                  <a:gd name="connsiteX0" fmla="*/ 654683 w 3494708"/>
                  <a:gd name="connsiteY0" fmla="*/ 2629434 h 3956883"/>
                  <a:gd name="connsiteX1" fmla="*/ 1723057 w 3494708"/>
                  <a:gd name="connsiteY1" fmla="*/ 3378693 h 3956883"/>
                  <a:gd name="connsiteX2" fmla="*/ 1360472 w 3494708"/>
                  <a:gd name="connsiteY2" fmla="*/ 3953615 h 3956883"/>
                  <a:gd name="connsiteX3" fmla="*/ 710555 w 3494708"/>
                  <a:gd name="connsiteY3" fmla="*/ 3566271 h 3956883"/>
                  <a:gd name="connsiteX4" fmla="*/ 581749 w 3494708"/>
                  <a:gd name="connsiteY4" fmla="*/ 2800622 h 3956883"/>
                  <a:gd name="connsiteX5" fmla="*/ 1071694 w 3494708"/>
                  <a:gd name="connsiteY5" fmla="*/ 2860783 h 3956883"/>
                  <a:gd name="connsiteX6" fmla="*/ 1064119 w 3494708"/>
                  <a:gd name="connsiteY6" fmla="*/ 3026387 h 3956883"/>
                  <a:gd name="connsiteX7" fmla="*/ 874454 w 3494708"/>
                  <a:gd name="connsiteY7" fmla="*/ 2782081 h 3956883"/>
                  <a:gd name="connsiteX8" fmla="*/ 951928 w 3494708"/>
                  <a:gd name="connsiteY8" fmla="*/ 2347414 h 3956883"/>
                  <a:gd name="connsiteX9" fmla="*/ 5231 w 3494708"/>
                  <a:gd name="connsiteY9" fmla="*/ 1973567 h 3956883"/>
                  <a:gd name="connsiteX10" fmla="*/ 1305827 w 3494708"/>
                  <a:gd name="connsiteY10" fmla="*/ 498959 h 3956883"/>
                  <a:gd name="connsiteX11" fmla="*/ 3489116 w 3494708"/>
                  <a:gd name="connsiteY11" fmla="*/ 58260 h 3956883"/>
                  <a:gd name="connsiteX12" fmla="*/ 1922363 w 3494708"/>
                  <a:gd name="connsiteY12" fmla="*/ 1891665 h 3956883"/>
                  <a:gd name="connsiteX0" fmla="*/ 654683 w 3489116"/>
                  <a:gd name="connsiteY0" fmla="*/ 2629434 h 3956883"/>
                  <a:gd name="connsiteX1" fmla="*/ 1723057 w 3489116"/>
                  <a:gd name="connsiteY1" fmla="*/ 3378693 h 3956883"/>
                  <a:gd name="connsiteX2" fmla="*/ 1360472 w 3489116"/>
                  <a:gd name="connsiteY2" fmla="*/ 3953615 h 3956883"/>
                  <a:gd name="connsiteX3" fmla="*/ 710555 w 3489116"/>
                  <a:gd name="connsiteY3" fmla="*/ 3566271 h 3956883"/>
                  <a:gd name="connsiteX4" fmla="*/ 581749 w 3489116"/>
                  <a:gd name="connsiteY4" fmla="*/ 2800622 h 3956883"/>
                  <a:gd name="connsiteX5" fmla="*/ 1071694 w 3489116"/>
                  <a:gd name="connsiteY5" fmla="*/ 2860783 h 3956883"/>
                  <a:gd name="connsiteX6" fmla="*/ 1064119 w 3489116"/>
                  <a:gd name="connsiteY6" fmla="*/ 3026387 h 3956883"/>
                  <a:gd name="connsiteX7" fmla="*/ 874454 w 3489116"/>
                  <a:gd name="connsiteY7" fmla="*/ 2782081 h 3956883"/>
                  <a:gd name="connsiteX8" fmla="*/ 951928 w 3489116"/>
                  <a:gd name="connsiteY8" fmla="*/ 2347414 h 3956883"/>
                  <a:gd name="connsiteX9" fmla="*/ 5231 w 3489116"/>
                  <a:gd name="connsiteY9" fmla="*/ 1973567 h 3956883"/>
                  <a:gd name="connsiteX10" fmla="*/ 1305827 w 3489116"/>
                  <a:gd name="connsiteY10" fmla="*/ 498959 h 3956883"/>
                  <a:gd name="connsiteX11" fmla="*/ 3489116 w 3489116"/>
                  <a:gd name="connsiteY11" fmla="*/ 58260 h 3956883"/>
                  <a:gd name="connsiteX0" fmla="*/ 654683 w 1739403"/>
                  <a:gd name="connsiteY0" fmla="*/ 2130475 h 3457924"/>
                  <a:gd name="connsiteX1" fmla="*/ 1723057 w 1739403"/>
                  <a:gd name="connsiteY1" fmla="*/ 2879734 h 3457924"/>
                  <a:gd name="connsiteX2" fmla="*/ 1360472 w 1739403"/>
                  <a:gd name="connsiteY2" fmla="*/ 3454656 h 3457924"/>
                  <a:gd name="connsiteX3" fmla="*/ 710555 w 1739403"/>
                  <a:gd name="connsiteY3" fmla="*/ 3067312 h 3457924"/>
                  <a:gd name="connsiteX4" fmla="*/ 581749 w 1739403"/>
                  <a:gd name="connsiteY4" fmla="*/ 2301663 h 3457924"/>
                  <a:gd name="connsiteX5" fmla="*/ 1071694 w 1739403"/>
                  <a:gd name="connsiteY5" fmla="*/ 2361824 h 3457924"/>
                  <a:gd name="connsiteX6" fmla="*/ 1064119 w 1739403"/>
                  <a:gd name="connsiteY6" fmla="*/ 2527428 h 3457924"/>
                  <a:gd name="connsiteX7" fmla="*/ 874454 w 1739403"/>
                  <a:gd name="connsiteY7" fmla="*/ 2283122 h 3457924"/>
                  <a:gd name="connsiteX8" fmla="*/ 951928 w 1739403"/>
                  <a:gd name="connsiteY8" fmla="*/ 1848455 h 3457924"/>
                  <a:gd name="connsiteX9" fmla="*/ 5231 w 1739403"/>
                  <a:gd name="connsiteY9" fmla="*/ 1474608 h 3457924"/>
                  <a:gd name="connsiteX10" fmla="*/ 1305827 w 1739403"/>
                  <a:gd name="connsiteY10" fmla="*/ 0 h 3457924"/>
                  <a:gd name="connsiteX0" fmla="*/ 672991 w 2108472"/>
                  <a:gd name="connsiteY0" fmla="*/ 2263813 h 3591262"/>
                  <a:gd name="connsiteX1" fmla="*/ 1741365 w 2108472"/>
                  <a:gd name="connsiteY1" fmla="*/ 3013072 h 3591262"/>
                  <a:gd name="connsiteX2" fmla="*/ 1378780 w 2108472"/>
                  <a:gd name="connsiteY2" fmla="*/ 3587994 h 3591262"/>
                  <a:gd name="connsiteX3" fmla="*/ 728863 w 2108472"/>
                  <a:gd name="connsiteY3" fmla="*/ 3200650 h 3591262"/>
                  <a:gd name="connsiteX4" fmla="*/ 600057 w 2108472"/>
                  <a:gd name="connsiteY4" fmla="*/ 2435001 h 3591262"/>
                  <a:gd name="connsiteX5" fmla="*/ 1090002 w 2108472"/>
                  <a:gd name="connsiteY5" fmla="*/ 2495162 h 3591262"/>
                  <a:gd name="connsiteX6" fmla="*/ 1082427 w 2108472"/>
                  <a:gd name="connsiteY6" fmla="*/ 2660766 h 3591262"/>
                  <a:gd name="connsiteX7" fmla="*/ 892762 w 2108472"/>
                  <a:gd name="connsiteY7" fmla="*/ 2416460 h 3591262"/>
                  <a:gd name="connsiteX8" fmla="*/ 970236 w 2108472"/>
                  <a:gd name="connsiteY8" fmla="*/ 1981793 h 3591262"/>
                  <a:gd name="connsiteX9" fmla="*/ 23539 w 2108472"/>
                  <a:gd name="connsiteY9" fmla="*/ 1607946 h 3591262"/>
                  <a:gd name="connsiteX10" fmla="*/ 2108472 w 2108472"/>
                  <a:gd name="connsiteY10" fmla="*/ 0 h 3591262"/>
                  <a:gd name="connsiteX0" fmla="*/ 672991 w 2108472"/>
                  <a:gd name="connsiteY0" fmla="*/ 2263813 h 3591262"/>
                  <a:gd name="connsiteX1" fmla="*/ 1741365 w 2108472"/>
                  <a:gd name="connsiteY1" fmla="*/ 3013072 h 3591262"/>
                  <a:gd name="connsiteX2" fmla="*/ 1378780 w 2108472"/>
                  <a:gd name="connsiteY2" fmla="*/ 3587994 h 3591262"/>
                  <a:gd name="connsiteX3" fmla="*/ 728863 w 2108472"/>
                  <a:gd name="connsiteY3" fmla="*/ 3200650 h 3591262"/>
                  <a:gd name="connsiteX4" fmla="*/ 600057 w 2108472"/>
                  <a:gd name="connsiteY4" fmla="*/ 2435001 h 3591262"/>
                  <a:gd name="connsiteX5" fmla="*/ 1090002 w 2108472"/>
                  <a:gd name="connsiteY5" fmla="*/ 2495162 h 3591262"/>
                  <a:gd name="connsiteX6" fmla="*/ 1082427 w 2108472"/>
                  <a:gd name="connsiteY6" fmla="*/ 2660766 h 3591262"/>
                  <a:gd name="connsiteX7" fmla="*/ 892762 w 2108472"/>
                  <a:gd name="connsiteY7" fmla="*/ 2416460 h 3591262"/>
                  <a:gd name="connsiteX8" fmla="*/ 970236 w 2108472"/>
                  <a:gd name="connsiteY8" fmla="*/ 1981793 h 3591262"/>
                  <a:gd name="connsiteX9" fmla="*/ 23539 w 2108472"/>
                  <a:gd name="connsiteY9" fmla="*/ 1607946 h 3591262"/>
                  <a:gd name="connsiteX10" fmla="*/ 2108472 w 2108472"/>
                  <a:gd name="connsiteY10" fmla="*/ 0 h 3591262"/>
                  <a:gd name="connsiteX0" fmla="*/ 652960 w 2088441"/>
                  <a:gd name="connsiteY0" fmla="*/ 2263813 h 3591262"/>
                  <a:gd name="connsiteX1" fmla="*/ 1721334 w 2088441"/>
                  <a:gd name="connsiteY1" fmla="*/ 3013072 h 3591262"/>
                  <a:gd name="connsiteX2" fmla="*/ 1358749 w 2088441"/>
                  <a:gd name="connsiteY2" fmla="*/ 3587994 h 3591262"/>
                  <a:gd name="connsiteX3" fmla="*/ 708832 w 2088441"/>
                  <a:gd name="connsiteY3" fmla="*/ 3200650 h 3591262"/>
                  <a:gd name="connsiteX4" fmla="*/ 580026 w 2088441"/>
                  <a:gd name="connsiteY4" fmla="*/ 2435001 h 3591262"/>
                  <a:gd name="connsiteX5" fmla="*/ 1069971 w 2088441"/>
                  <a:gd name="connsiteY5" fmla="*/ 2495162 h 3591262"/>
                  <a:gd name="connsiteX6" fmla="*/ 1062396 w 2088441"/>
                  <a:gd name="connsiteY6" fmla="*/ 2660766 h 3591262"/>
                  <a:gd name="connsiteX7" fmla="*/ 872731 w 2088441"/>
                  <a:gd name="connsiteY7" fmla="*/ 2416460 h 3591262"/>
                  <a:gd name="connsiteX8" fmla="*/ 950205 w 2088441"/>
                  <a:gd name="connsiteY8" fmla="*/ 1981793 h 3591262"/>
                  <a:gd name="connsiteX9" fmla="*/ 3508 w 2088441"/>
                  <a:gd name="connsiteY9" fmla="*/ 1607946 h 3591262"/>
                  <a:gd name="connsiteX10" fmla="*/ 2088441 w 2088441"/>
                  <a:gd name="connsiteY10" fmla="*/ 0 h 3591262"/>
                  <a:gd name="connsiteX0" fmla="*/ 650230 w 2085711"/>
                  <a:gd name="connsiteY0" fmla="*/ 2263813 h 3591262"/>
                  <a:gd name="connsiteX1" fmla="*/ 1718604 w 2085711"/>
                  <a:gd name="connsiteY1" fmla="*/ 3013072 h 3591262"/>
                  <a:gd name="connsiteX2" fmla="*/ 1356019 w 2085711"/>
                  <a:gd name="connsiteY2" fmla="*/ 3587994 h 3591262"/>
                  <a:gd name="connsiteX3" fmla="*/ 706102 w 2085711"/>
                  <a:gd name="connsiteY3" fmla="*/ 3200650 h 3591262"/>
                  <a:gd name="connsiteX4" fmla="*/ 577296 w 2085711"/>
                  <a:gd name="connsiteY4" fmla="*/ 2435001 h 3591262"/>
                  <a:gd name="connsiteX5" fmla="*/ 1067241 w 2085711"/>
                  <a:gd name="connsiteY5" fmla="*/ 2495162 h 3591262"/>
                  <a:gd name="connsiteX6" fmla="*/ 1059666 w 2085711"/>
                  <a:gd name="connsiteY6" fmla="*/ 2660766 h 3591262"/>
                  <a:gd name="connsiteX7" fmla="*/ 870001 w 2085711"/>
                  <a:gd name="connsiteY7" fmla="*/ 2416460 h 3591262"/>
                  <a:gd name="connsiteX8" fmla="*/ 947475 w 2085711"/>
                  <a:gd name="connsiteY8" fmla="*/ 1981793 h 3591262"/>
                  <a:gd name="connsiteX9" fmla="*/ 778 w 2085711"/>
                  <a:gd name="connsiteY9" fmla="*/ 1607946 h 3591262"/>
                  <a:gd name="connsiteX10" fmla="*/ 2085711 w 2085711"/>
                  <a:gd name="connsiteY10" fmla="*/ 0 h 3591262"/>
                  <a:gd name="connsiteX0" fmla="*/ 637593 w 2073074"/>
                  <a:gd name="connsiteY0" fmla="*/ 2263813 h 3591262"/>
                  <a:gd name="connsiteX1" fmla="*/ 1705967 w 2073074"/>
                  <a:gd name="connsiteY1" fmla="*/ 3013072 h 3591262"/>
                  <a:gd name="connsiteX2" fmla="*/ 1343382 w 2073074"/>
                  <a:gd name="connsiteY2" fmla="*/ 3587994 h 3591262"/>
                  <a:gd name="connsiteX3" fmla="*/ 693465 w 2073074"/>
                  <a:gd name="connsiteY3" fmla="*/ 3200650 h 3591262"/>
                  <a:gd name="connsiteX4" fmla="*/ 564659 w 2073074"/>
                  <a:gd name="connsiteY4" fmla="*/ 2435001 h 3591262"/>
                  <a:gd name="connsiteX5" fmla="*/ 1054604 w 2073074"/>
                  <a:gd name="connsiteY5" fmla="*/ 2495162 h 3591262"/>
                  <a:gd name="connsiteX6" fmla="*/ 1047029 w 2073074"/>
                  <a:gd name="connsiteY6" fmla="*/ 2660766 h 3591262"/>
                  <a:gd name="connsiteX7" fmla="*/ 857364 w 2073074"/>
                  <a:gd name="connsiteY7" fmla="*/ 2416460 h 3591262"/>
                  <a:gd name="connsiteX8" fmla="*/ 934838 w 2073074"/>
                  <a:gd name="connsiteY8" fmla="*/ 1981793 h 3591262"/>
                  <a:gd name="connsiteX9" fmla="*/ 790 w 2073074"/>
                  <a:gd name="connsiteY9" fmla="*/ 1657948 h 3591262"/>
                  <a:gd name="connsiteX10" fmla="*/ 2073074 w 2073074"/>
                  <a:gd name="connsiteY10" fmla="*/ 0 h 3591262"/>
                  <a:gd name="connsiteX0" fmla="*/ 637593 w 2073074"/>
                  <a:gd name="connsiteY0" fmla="*/ 2263813 h 3591262"/>
                  <a:gd name="connsiteX1" fmla="*/ 1705967 w 2073074"/>
                  <a:gd name="connsiteY1" fmla="*/ 3013072 h 3591262"/>
                  <a:gd name="connsiteX2" fmla="*/ 1343382 w 2073074"/>
                  <a:gd name="connsiteY2" fmla="*/ 3587994 h 3591262"/>
                  <a:gd name="connsiteX3" fmla="*/ 693465 w 2073074"/>
                  <a:gd name="connsiteY3" fmla="*/ 3200650 h 3591262"/>
                  <a:gd name="connsiteX4" fmla="*/ 564659 w 2073074"/>
                  <a:gd name="connsiteY4" fmla="*/ 2435001 h 3591262"/>
                  <a:gd name="connsiteX5" fmla="*/ 1054604 w 2073074"/>
                  <a:gd name="connsiteY5" fmla="*/ 2495162 h 3591262"/>
                  <a:gd name="connsiteX6" fmla="*/ 1047029 w 2073074"/>
                  <a:gd name="connsiteY6" fmla="*/ 2660766 h 3591262"/>
                  <a:gd name="connsiteX7" fmla="*/ 857364 w 2073074"/>
                  <a:gd name="connsiteY7" fmla="*/ 2416460 h 3591262"/>
                  <a:gd name="connsiteX8" fmla="*/ 934838 w 2073074"/>
                  <a:gd name="connsiteY8" fmla="*/ 1981793 h 3591262"/>
                  <a:gd name="connsiteX9" fmla="*/ 790 w 2073074"/>
                  <a:gd name="connsiteY9" fmla="*/ 1657948 h 3591262"/>
                  <a:gd name="connsiteX10" fmla="*/ 2073074 w 2073074"/>
                  <a:gd name="connsiteY10" fmla="*/ 0 h 3591262"/>
                  <a:gd name="connsiteX0" fmla="*/ 663397 w 2098878"/>
                  <a:gd name="connsiteY0" fmla="*/ 2263813 h 3591262"/>
                  <a:gd name="connsiteX1" fmla="*/ 1731771 w 2098878"/>
                  <a:gd name="connsiteY1" fmla="*/ 3013072 h 3591262"/>
                  <a:gd name="connsiteX2" fmla="*/ 1369186 w 2098878"/>
                  <a:gd name="connsiteY2" fmla="*/ 3587994 h 3591262"/>
                  <a:gd name="connsiteX3" fmla="*/ 719269 w 2098878"/>
                  <a:gd name="connsiteY3" fmla="*/ 3200650 h 3591262"/>
                  <a:gd name="connsiteX4" fmla="*/ 590463 w 2098878"/>
                  <a:gd name="connsiteY4" fmla="*/ 2435001 h 3591262"/>
                  <a:gd name="connsiteX5" fmla="*/ 1080408 w 2098878"/>
                  <a:gd name="connsiteY5" fmla="*/ 2495162 h 3591262"/>
                  <a:gd name="connsiteX6" fmla="*/ 1072833 w 2098878"/>
                  <a:gd name="connsiteY6" fmla="*/ 2660766 h 3591262"/>
                  <a:gd name="connsiteX7" fmla="*/ 883168 w 2098878"/>
                  <a:gd name="connsiteY7" fmla="*/ 2416460 h 3591262"/>
                  <a:gd name="connsiteX8" fmla="*/ 929016 w 2098878"/>
                  <a:gd name="connsiteY8" fmla="*/ 1959571 h 3591262"/>
                  <a:gd name="connsiteX9" fmla="*/ 26594 w 2098878"/>
                  <a:gd name="connsiteY9" fmla="*/ 1657948 h 3591262"/>
                  <a:gd name="connsiteX10" fmla="*/ 2098878 w 2098878"/>
                  <a:gd name="connsiteY10" fmla="*/ 0 h 3591262"/>
                  <a:gd name="connsiteX0" fmla="*/ 647601 w 2083082"/>
                  <a:gd name="connsiteY0" fmla="*/ 2263813 h 3591262"/>
                  <a:gd name="connsiteX1" fmla="*/ 1715975 w 2083082"/>
                  <a:gd name="connsiteY1" fmla="*/ 3013072 h 3591262"/>
                  <a:gd name="connsiteX2" fmla="*/ 1353390 w 2083082"/>
                  <a:gd name="connsiteY2" fmla="*/ 3587994 h 3591262"/>
                  <a:gd name="connsiteX3" fmla="*/ 703473 w 2083082"/>
                  <a:gd name="connsiteY3" fmla="*/ 3200650 h 3591262"/>
                  <a:gd name="connsiteX4" fmla="*/ 574667 w 2083082"/>
                  <a:gd name="connsiteY4" fmla="*/ 2435001 h 3591262"/>
                  <a:gd name="connsiteX5" fmla="*/ 1064612 w 2083082"/>
                  <a:gd name="connsiteY5" fmla="*/ 2495162 h 3591262"/>
                  <a:gd name="connsiteX6" fmla="*/ 1057037 w 2083082"/>
                  <a:gd name="connsiteY6" fmla="*/ 2660766 h 3591262"/>
                  <a:gd name="connsiteX7" fmla="*/ 867372 w 2083082"/>
                  <a:gd name="connsiteY7" fmla="*/ 2416460 h 3591262"/>
                  <a:gd name="connsiteX8" fmla="*/ 913220 w 2083082"/>
                  <a:gd name="connsiteY8" fmla="*/ 1959571 h 3591262"/>
                  <a:gd name="connsiteX9" fmla="*/ 10798 w 2083082"/>
                  <a:gd name="connsiteY9" fmla="*/ 1657948 h 3591262"/>
                  <a:gd name="connsiteX10" fmla="*/ 2083082 w 2083082"/>
                  <a:gd name="connsiteY10" fmla="*/ 0 h 3591262"/>
                  <a:gd name="connsiteX0" fmla="*/ 666423 w 2179184"/>
                  <a:gd name="connsiteY0" fmla="*/ 2280783 h 3608232"/>
                  <a:gd name="connsiteX1" fmla="*/ 1734797 w 2179184"/>
                  <a:gd name="connsiteY1" fmla="*/ 3030042 h 3608232"/>
                  <a:gd name="connsiteX2" fmla="*/ 1372212 w 2179184"/>
                  <a:gd name="connsiteY2" fmla="*/ 3604964 h 3608232"/>
                  <a:gd name="connsiteX3" fmla="*/ 722295 w 2179184"/>
                  <a:gd name="connsiteY3" fmla="*/ 3217620 h 3608232"/>
                  <a:gd name="connsiteX4" fmla="*/ 593489 w 2179184"/>
                  <a:gd name="connsiteY4" fmla="*/ 2451971 h 3608232"/>
                  <a:gd name="connsiteX5" fmla="*/ 1083434 w 2179184"/>
                  <a:gd name="connsiteY5" fmla="*/ 2512132 h 3608232"/>
                  <a:gd name="connsiteX6" fmla="*/ 1075859 w 2179184"/>
                  <a:gd name="connsiteY6" fmla="*/ 2677736 h 3608232"/>
                  <a:gd name="connsiteX7" fmla="*/ 886194 w 2179184"/>
                  <a:gd name="connsiteY7" fmla="*/ 2433430 h 3608232"/>
                  <a:gd name="connsiteX8" fmla="*/ 932042 w 2179184"/>
                  <a:gd name="connsiteY8" fmla="*/ 1976541 h 3608232"/>
                  <a:gd name="connsiteX9" fmla="*/ 29620 w 2179184"/>
                  <a:gd name="connsiteY9" fmla="*/ 1674918 h 3608232"/>
                  <a:gd name="connsiteX10" fmla="*/ 2179184 w 2179184"/>
                  <a:gd name="connsiteY10" fmla="*/ 0 h 3608232"/>
                  <a:gd name="connsiteX0" fmla="*/ 666423 w 2179184"/>
                  <a:gd name="connsiteY0" fmla="*/ 2280783 h 3608232"/>
                  <a:gd name="connsiteX1" fmla="*/ 1734797 w 2179184"/>
                  <a:gd name="connsiteY1" fmla="*/ 3030042 h 3608232"/>
                  <a:gd name="connsiteX2" fmla="*/ 1372212 w 2179184"/>
                  <a:gd name="connsiteY2" fmla="*/ 3604964 h 3608232"/>
                  <a:gd name="connsiteX3" fmla="*/ 722295 w 2179184"/>
                  <a:gd name="connsiteY3" fmla="*/ 3217620 h 3608232"/>
                  <a:gd name="connsiteX4" fmla="*/ 593489 w 2179184"/>
                  <a:gd name="connsiteY4" fmla="*/ 2451971 h 3608232"/>
                  <a:gd name="connsiteX5" fmla="*/ 1083434 w 2179184"/>
                  <a:gd name="connsiteY5" fmla="*/ 2512132 h 3608232"/>
                  <a:gd name="connsiteX6" fmla="*/ 1075859 w 2179184"/>
                  <a:gd name="connsiteY6" fmla="*/ 2677736 h 3608232"/>
                  <a:gd name="connsiteX7" fmla="*/ 886194 w 2179184"/>
                  <a:gd name="connsiteY7" fmla="*/ 2433430 h 3608232"/>
                  <a:gd name="connsiteX8" fmla="*/ 932042 w 2179184"/>
                  <a:gd name="connsiteY8" fmla="*/ 1976541 h 3608232"/>
                  <a:gd name="connsiteX9" fmla="*/ 29620 w 2179184"/>
                  <a:gd name="connsiteY9" fmla="*/ 1674918 h 3608232"/>
                  <a:gd name="connsiteX10" fmla="*/ 2179184 w 2179184"/>
                  <a:gd name="connsiteY10" fmla="*/ 0 h 3608232"/>
                  <a:gd name="connsiteX0" fmla="*/ 638540 w 2151301"/>
                  <a:gd name="connsiteY0" fmla="*/ 2280783 h 3608232"/>
                  <a:gd name="connsiteX1" fmla="*/ 1706914 w 2151301"/>
                  <a:gd name="connsiteY1" fmla="*/ 3030042 h 3608232"/>
                  <a:gd name="connsiteX2" fmla="*/ 1344329 w 2151301"/>
                  <a:gd name="connsiteY2" fmla="*/ 3604964 h 3608232"/>
                  <a:gd name="connsiteX3" fmla="*/ 694412 w 2151301"/>
                  <a:gd name="connsiteY3" fmla="*/ 3217620 h 3608232"/>
                  <a:gd name="connsiteX4" fmla="*/ 565606 w 2151301"/>
                  <a:gd name="connsiteY4" fmla="*/ 2451971 h 3608232"/>
                  <a:gd name="connsiteX5" fmla="*/ 1055551 w 2151301"/>
                  <a:gd name="connsiteY5" fmla="*/ 2512132 h 3608232"/>
                  <a:gd name="connsiteX6" fmla="*/ 1047976 w 2151301"/>
                  <a:gd name="connsiteY6" fmla="*/ 2677736 h 3608232"/>
                  <a:gd name="connsiteX7" fmla="*/ 858311 w 2151301"/>
                  <a:gd name="connsiteY7" fmla="*/ 2433430 h 3608232"/>
                  <a:gd name="connsiteX8" fmla="*/ 904159 w 2151301"/>
                  <a:gd name="connsiteY8" fmla="*/ 1976541 h 3608232"/>
                  <a:gd name="connsiteX9" fmla="*/ 1737 w 2151301"/>
                  <a:gd name="connsiteY9" fmla="*/ 1674918 h 3608232"/>
                  <a:gd name="connsiteX10" fmla="*/ 2151301 w 2151301"/>
                  <a:gd name="connsiteY10" fmla="*/ 0 h 3608232"/>
                  <a:gd name="connsiteX0" fmla="*/ 619275 w 2132036"/>
                  <a:gd name="connsiteY0" fmla="*/ 2280783 h 3608232"/>
                  <a:gd name="connsiteX1" fmla="*/ 1687649 w 2132036"/>
                  <a:gd name="connsiteY1" fmla="*/ 3030042 h 3608232"/>
                  <a:gd name="connsiteX2" fmla="*/ 1325064 w 2132036"/>
                  <a:gd name="connsiteY2" fmla="*/ 3604964 h 3608232"/>
                  <a:gd name="connsiteX3" fmla="*/ 675147 w 2132036"/>
                  <a:gd name="connsiteY3" fmla="*/ 3217620 h 3608232"/>
                  <a:gd name="connsiteX4" fmla="*/ 546341 w 2132036"/>
                  <a:gd name="connsiteY4" fmla="*/ 2451971 h 3608232"/>
                  <a:gd name="connsiteX5" fmla="*/ 1036286 w 2132036"/>
                  <a:gd name="connsiteY5" fmla="*/ 2512132 h 3608232"/>
                  <a:gd name="connsiteX6" fmla="*/ 1028711 w 2132036"/>
                  <a:gd name="connsiteY6" fmla="*/ 2677736 h 3608232"/>
                  <a:gd name="connsiteX7" fmla="*/ 839046 w 2132036"/>
                  <a:gd name="connsiteY7" fmla="*/ 2433430 h 3608232"/>
                  <a:gd name="connsiteX8" fmla="*/ 884894 w 2132036"/>
                  <a:gd name="connsiteY8" fmla="*/ 1976541 h 3608232"/>
                  <a:gd name="connsiteX9" fmla="*/ 1793 w 2132036"/>
                  <a:gd name="connsiteY9" fmla="*/ 1720170 h 3608232"/>
                  <a:gd name="connsiteX10" fmla="*/ 2132036 w 2132036"/>
                  <a:gd name="connsiteY10" fmla="*/ 0 h 3608232"/>
                  <a:gd name="connsiteX0" fmla="*/ 620599 w 2133360"/>
                  <a:gd name="connsiteY0" fmla="*/ 2280783 h 3608232"/>
                  <a:gd name="connsiteX1" fmla="*/ 1688973 w 2133360"/>
                  <a:gd name="connsiteY1" fmla="*/ 3030042 h 3608232"/>
                  <a:gd name="connsiteX2" fmla="*/ 1326388 w 2133360"/>
                  <a:gd name="connsiteY2" fmla="*/ 3604964 h 3608232"/>
                  <a:gd name="connsiteX3" fmla="*/ 676471 w 2133360"/>
                  <a:gd name="connsiteY3" fmla="*/ 3217620 h 3608232"/>
                  <a:gd name="connsiteX4" fmla="*/ 547665 w 2133360"/>
                  <a:gd name="connsiteY4" fmla="*/ 2451971 h 3608232"/>
                  <a:gd name="connsiteX5" fmla="*/ 1037610 w 2133360"/>
                  <a:gd name="connsiteY5" fmla="*/ 2512132 h 3608232"/>
                  <a:gd name="connsiteX6" fmla="*/ 1030035 w 2133360"/>
                  <a:gd name="connsiteY6" fmla="*/ 2677736 h 3608232"/>
                  <a:gd name="connsiteX7" fmla="*/ 840370 w 2133360"/>
                  <a:gd name="connsiteY7" fmla="*/ 2433430 h 3608232"/>
                  <a:gd name="connsiteX8" fmla="*/ 886218 w 2133360"/>
                  <a:gd name="connsiteY8" fmla="*/ 1976541 h 3608232"/>
                  <a:gd name="connsiteX9" fmla="*/ 3117 w 2133360"/>
                  <a:gd name="connsiteY9" fmla="*/ 1720170 h 3608232"/>
                  <a:gd name="connsiteX10" fmla="*/ 2133360 w 2133360"/>
                  <a:gd name="connsiteY10" fmla="*/ 0 h 3608232"/>
                  <a:gd name="connsiteX0" fmla="*/ 620599 w 2133360"/>
                  <a:gd name="connsiteY0" fmla="*/ 2280783 h 3608232"/>
                  <a:gd name="connsiteX1" fmla="*/ 1688973 w 2133360"/>
                  <a:gd name="connsiteY1" fmla="*/ 3030042 h 3608232"/>
                  <a:gd name="connsiteX2" fmla="*/ 1326388 w 2133360"/>
                  <a:gd name="connsiteY2" fmla="*/ 3604964 h 3608232"/>
                  <a:gd name="connsiteX3" fmla="*/ 676471 w 2133360"/>
                  <a:gd name="connsiteY3" fmla="*/ 3217620 h 3608232"/>
                  <a:gd name="connsiteX4" fmla="*/ 547665 w 2133360"/>
                  <a:gd name="connsiteY4" fmla="*/ 2451971 h 3608232"/>
                  <a:gd name="connsiteX5" fmla="*/ 1037610 w 2133360"/>
                  <a:gd name="connsiteY5" fmla="*/ 2512132 h 3608232"/>
                  <a:gd name="connsiteX6" fmla="*/ 1030035 w 2133360"/>
                  <a:gd name="connsiteY6" fmla="*/ 2677736 h 3608232"/>
                  <a:gd name="connsiteX7" fmla="*/ 840370 w 2133360"/>
                  <a:gd name="connsiteY7" fmla="*/ 2433430 h 3608232"/>
                  <a:gd name="connsiteX8" fmla="*/ 886218 w 2133360"/>
                  <a:gd name="connsiteY8" fmla="*/ 1976541 h 3608232"/>
                  <a:gd name="connsiteX9" fmla="*/ 3117 w 2133360"/>
                  <a:gd name="connsiteY9" fmla="*/ 1720170 h 3608232"/>
                  <a:gd name="connsiteX10" fmla="*/ 2133360 w 2133360"/>
                  <a:gd name="connsiteY10" fmla="*/ 0 h 3608232"/>
                  <a:gd name="connsiteX0" fmla="*/ 646004 w 2158765"/>
                  <a:gd name="connsiteY0" fmla="*/ 2280783 h 3608232"/>
                  <a:gd name="connsiteX1" fmla="*/ 1714378 w 2158765"/>
                  <a:gd name="connsiteY1" fmla="*/ 3030042 h 3608232"/>
                  <a:gd name="connsiteX2" fmla="*/ 1351793 w 2158765"/>
                  <a:gd name="connsiteY2" fmla="*/ 3604964 h 3608232"/>
                  <a:gd name="connsiteX3" fmla="*/ 701876 w 2158765"/>
                  <a:gd name="connsiteY3" fmla="*/ 3217620 h 3608232"/>
                  <a:gd name="connsiteX4" fmla="*/ 573070 w 2158765"/>
                  <a:gd name="connsiteY4" fmla="*/ 2451971 h 3608232"/>
                  <a:gd name="connsiteX5" fmla="*/ 1063015 w 2158765"/>
                  <a:gd name="connsiteY5" fmla="*/ 2512132 h 3608232"/>
                  <a:gd name="connsiteX6" fmla="*/ 1055440 w 2158765"/>
                  <a:gd name="connsiteY6" fmla="*/ 2677736 h 3608232"/>
                  <a:gd name="connsiteX7" fmla="*/ 865775 w 2158765"/>
                  <a:gd name="connsiteY7" fmla="*/ 2433430 h 3608232"/>
                  <a:gd name="connsiteX8" fmla="*/ 937383 w 2158765"/>
                  <a:gd name="connsiteY8" fmla="*/ 2016138 h 3608232"/>
                  <a:gd name="connsiteX9" fmla="*/ 28522 w 2158765"/>
                  <a:gd name="connsiteY9" fmla="*/ 1720170 h 3608232"/>
                  <a:gd name="connsiteX10" fmla="*/ 2158765 w 2158765"/>
                  <a:gd name="connsiteY10" fmla="*/ 0 h 3608232"/>
                  <a:gd name="connsiteX0" fmla="*/ 644914 w 2157675"/>
                  <a:gd name="connsiteY0" fmla="*/ 2280783 h 3608232"/>
                  <a:gd name="connsiteX1" fmla="*/ 1713288 w 2157675"/>
                  <a:gd name="connsiteY1" fmla="*/ 3030042 h 3608232"/>
                  <a:gd name="connsiteX2" fmla="*/ 1350703 w 2157675"/>
                  <a:gd name="connsiteY2" fmla="*/ 3604964 h 3608232"/>
                  <a:gd name="connsiteX3" fmla="*/ 700786 w 2157675"/>
                  <a:gd name="connsiteY3" fmla="*/ 3217620 h 3608232"/>
                  <a:gd name="connsiteX4" fmla="*/ 571980 w 2157675"/>
                  <a:gd name="connsiteY4" fmla="*/ 2451971 h 3608232"/>
                  <a:gd name="connsiteX5" fmla="*/ 1061925 w 2157675"/>
                  <a:gd name="connsiteY5" fmla="*/ 2512132 h 3608232"/>
                  <a:gd name="connsiteX6" fmla="*/ 1054350 w 2157675"/>
                  <a:gd name="connsiteY6" fmla="*/ 2677736 h 3608232"/>
                  <a:gd name="connsiteX7" fmla="*/ 864685 w 2157675"/>
                  <a:gd name="connsiteY7" fmla="*/ 2433430 h 3608232"/>
                  <a:gd name="connsiteX8" fmla="*/ 936293 w 2157675"/>
                  <a:gd name="connsiteY8" fmla="*/ 2016138 h 3608232"/>
                  <a:gd name="connsiteX9" fmla="*/ 27432 w 2157675"/>
                  <a:gd name="connsiteY9" fmla="*/ 1720170 h 3608232"/>
                  <a:gd name="connsiteX10" fmla="*/ 2157675 w 2157675"/>
                  <a:gd name="connsiteY10" fmla="*/ 0 h 3608232"/>
                  <a:gd name="connsiteX0" fmla="*/ 634515 w 2147276"/>
                  <a:gd name="connsiteY0" fmla="*/ 2280783 h 3608232"/>
                  <a:gd name="connsiteX1" fmla="*/ 1702889 w 2147276"/>
                  <a:gd name="connsiteY1" fmla="*/ 3030042 h 3608232"/>
                  <a:gd name="connsiteX2" fmla="*/ 1340304 w 2147276"/>
                  <a:gd name="connsiteY2" fmla="*/ 3604964 h 3608232"/>
                  <a:gd name="connsiteX3" fmla="*/ 690387 w 2147276"/>
                  <a:gd name="connsiteY3" fmla="*/ 3217620 h 3608232"/>
                  <a:gd name="connsiteX4" fmla="*/ 561581 w 2147276"/>
                  <a:gd name="connsiteY4" fmla="*/ 2451971 h 3608232"/>
                  <a:gd name="connsiteX5" fmla="*/ 1051526 w 2147276"/>
                  <a:gd name="connsiteY5" fmla="*/ 2512132 h 3608232"/>
                  <a:gd name="connsiteX6" fmla="*/ 1043951 w 2147276"/>
                  <a:gd name="connsiteY6" fmla="*/ 2677736 h 3608232"/>
                  <a:gd name="connsiteX7" fmla="*/ 854286 w 2147276"/>
                  <a:gd name="connsiteY7" fmla="*/ 2433430 h 3608232"/>
                  <a:gd name="connsiteX8" fmla="*/ 925894 w 2147276"/>
                  <a:gd name="connsiteY8" fmla="*/ 2016138 h 3608232"/>
                  <a:gd name="connsiteX9" fmla="*/ 17033 w 2147276"/>
                  <a:gd name="connsiteY9" fmla="*/ 1720170 h 3608232"/>
                  <a:gd name="connsiteX10" fmla="*/ 2147276 w 2147276"/>
                  <a:gd name="connsiteY10" fmla="*/ 0 h 3608232"/>
                  <a:gd name="connsiteX0" fmla="*/ 653438 w 2166199"/>
                  <a:gd name="connsiteY0" fmla="*/ 2280783 h 3608232"/>
                  <a:gd name="connsiteX1" fmla="*/ 1721812 w 2166199"/>
                  <a:gd name="connsiteY1" fmla="*/ 3030042 h 3608232"/>
                  <a:gd name="connsiteX2" fmla="*/ 1359227 w 2166199"/>
                  <a:gd name="connsiteY2" fmla="*/ 3604964 h 3608232"/>
                  <a:gd name="connsiteX3" fmla="*/ 709310 w 2166199"/>
                  <a:gd name="connsiteY3" fmla="*/ 3217620 h 3608232"/>
                  <a:gd name="connsiteX4" fmla="*/ 580504 w 2166199"/>
                  <a:gd name="connsiteY4" fmla="*/ 2451971 h 3608232"/>
                  <a:gd name="connsiteX5" fmla="*/ 1070449 w 2166199"/>
                  <a:gd name="connsiteY5" fmla="*/ 2512132 h 3608232"/>
                  <a:gd name="connsiteX6" fmla="*/ 1062874 w 2166199"/>
                  <a:gd name="connsiteY6" fmla="*/ 2677736 h 3608232"/>
                  <a:gd name="connsiteX7" fmla="*/ 873209 w 2166199"/>
                  <a:gd name="connsiteY7" fmla="*/ 2433430 h 3608232"/>
                  <a:gd name="connsiteX8" fmla="*/ 944817 w 2166199"/>
                  <a:gd name="connsiteY8" fmla="*/ 2016138 h 3608232"/>
                  <a:gd name="connsiteX9" fmla="*/ 16636 w 2166199"/>
                  <a:gd name="connsiteY9" fmla="*/ 1793704 h 3608232"/>
                  <a:gd name="connsiteX10" fmla="*/ 2166199 w 2166199"/>
                  <a:gd name="connsiteY10" fmla="*/ 0 h 3608232"/>
                  <a:gd name="connsiteX0" fmla="*/ 653438 w 2166199"/>
                  <a:gd name="connsiteY0" fmla="*/ 2280783 h 3608232"/>
                  <a:gd name="connsiteX1" fmla="*/ 1721812 w 2166199"/>
                  <a:gd name="connsiteY1" fmla="*/ 3030042 h 3608232"/>
                  <a:gd name="connsiteX2" fmla="*/ 1359227 w 2166199"/>
                  <a:gd name="connsiteY2" fmla="*/ 3604964 h 3608232"/>
                  <a:gd name="connsiteX3" fmla="*/ 709310 w 2166199"/>
                  <a:gd name="connsiteY3" fmla="*/ 3217620 h 3608232"/>
                  <a:gd name="connsiteX4" fmla="*/ 580504 w 2166199"/>
                  <a:gd name="connsiteY4" fmla="*/ 2451971 h 3608232"/>
                  <a:gd name="connsiteX5" fmla="*/ 1070449 w 2166199"/>
                  <a:gd name="connsiteY5" fmla="*/ 2512132 h 3608232"/>
                  <a:gd name="connsiteX6" fmla="*/ 1062874 w 2166199"/>
                  <a:gd name="connsiteY6" fmla="*/ 2677736 h 3608232"/>
                  <a:gd name="connsiteX7" fmla="*/ 873209 w 2166199"/>
                  <a:gd name="connsiteY7" fmla="*/ 2433430 h 3608232"/>
                  <a:gd name="connsiteX8" fmla="*/ 944817 w 2166199"/>
                  <a:gd name="connsiteY8" fmla="*/ 2016138 h 3608232"/>
                  <a:gd name="connsiteX9" fmla="*/ 16636 w 2166199"/>
                  <a:gd name="connsiteY9" fmla="*/ 1793704 h 3608232"/>
                  <a:gd name="connsiteX10" fmla="*/ 2166199 w 2166199"/>
                  <a:gd name="connsiteY10" fmla="*/ 0 h 3608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166199" h="3608232">
                    <a:moveTo>
                      <a:pt x="653438" y="2280783"/>
                    </a:moveTo>
                    <a:cubicBezTo>
                      <a:pt x="1359697" y="1832667"/>
                      <a:pt x="1656609" y="2730403"/>
                      <a:pt x="1721812" y="3030042"/>
                    </a:cubicBezTo>
                    <a:cubicBezTo>
                      <a:pt x="1787015" y="3329681"/>
                      <a:pt x="1655342" y="3565300"/>
                      <a:pt x="1359227" y="3604964"/>
                    </a:cubicBezTo>
                    <a:cubicBezTo>
                      <a:pt x="1110188" y="3638322"/>
                      <a:pt x="839097" y="3409785"/>
                      <a:pt x="709310" y="3217620"/>
                    </a:cubicBezTo>
                    <a:cubicBezTo>
                      <a:pt x="579523" y="3025455"/>
                      <a:pt x="427547" y="2641980"/>
                      <a:pt x="580504" y="2451971"/>
                    </a:cubicBezTo>
                    <a:cubicBezTo>
                      <a:pt x="733461" y="2261962"/>
                      <a:pt x="1020977" y="2441309"/>
                      <a:pt x="1070449" y="2512132"/>
                    </a:cubicBezTo>
                    <a:cubicBezTo>
                      <a:pt x="1119921" y="2582955"/>
                      <a:pt x="1150718" y="2660676"/>
                      <a:pt x="1062874" y="2677736"/>
                    </a:cubicBezTo>
                    <a:cubicBezTo>
                      <a:pt x="975030" y="2694796"/>
                      <a:pt x="892885" y="2543696"/>
                      <a:pt x="873209" y="2433430"/>
                    </a:cubicBezTo>
                    <a:cubicBezTo>
                      <a:pt x="853533" y="2323164"/>
                      <a:pt x="1094019" y="2168013"/>
                      <a:pt x="944817" y="2016138"/>
                    </a:cubicBezTo>
                    <a:cubicBezTo>
                      <a:pt x="795615" y="1864263"/>
                      <a:pt x="147952" y="2197606"/>
                      <a:pt x="16636" y="1793704"/>
                    </a:cubicBezTo>
                    <a:cubicBezTo>
                      <a:pt x="-114680" y="1389802"/>
                      <a:pt x="524877" y="236288"/>
                      <a:pt x="2166199" y="0"/>
                    </a:cubicBezTo>
                  </a:path>
                </a:pathLst>
              </a:custGeom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  <p:sp>
            <p:nvSpPr>
              <p:cNvPr id="17" name="Freeform 2">
                <a:extLst>
                  <a:ext uri="{FF2B5EF4-FFF2-40B4-BE49-F238E27FC236}">
                    <a16:creationId xmlns:a16="http://schemas.microsoft.com/office/drawing/2014/main" id="{303351D8-EF6F-41BB-820D-681EDCF68AE3}"/>
                  </a:ext>
                </a:extLst>
              </p:cNvPr>
              <p:cNvSpPr/>
              <p:nvPr userDrawn="1"/>
            </p:nvSpPr>
            <p:spPr>
              <a:xfrm rot="21269127">
                <a:off x="914738" y="3748869"/>
                <a:ext cx="876299" cy="228600"/>
              </a:xfrm>
              <a:custGeom>
                <a:avLst/>
                <a:gdLst>
                  <a:gd name="connsiteX0" fmla="*/ 0 w 876300"/>
                  <a:gd name="connsiteY0" fmla="*/ 228600 h 228600"/>
                  <a:gd name="connsiteX1" fmla="*/ 876300 w 876300"/>
                  <a:gd name="connsiteY1" fmla="*/ 0 h 228600"/>
                  <a:gd name="connsiteX0" fmla="*/ 0 w 876300"/>
                  <a:gd name="connsiteY0" fmla="*/ 228600 h 228600"/>
                  <a:gd name="connsiteX1" fmla="*/ 876300 w 876300"/>
                  <a:gd name="connsiteY1" fmla="*/ 0 h 228600"/>
                  <a:gd name="connsiteX0" fmla="*/ 0 w 876300"/>
                  <a:gd name="connsiteY0" fmla="*/ 228600 h 228600"/>
                  <a:gd name="connsiteX1" fmla="*/ 876300 w 876300"/>
                  <a:gd name="connsiteY1" fmla="*/ 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6300" h="228600">
                    <a:moveTo>
                      <a:pt x="0" y="228600"/>
                    </a:moveTo>
                    <a:cubicBezTo>
                      <a:pt x="261620" y="68580"/>
                      <a:pt x="477520" y="0"/>
                      <a:pt x="876300" y="0"/>
                    </a:cubicBezTo>
                  </a:path>
                </a:pathLst>
              </a:custGeom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</p:grp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31371" y="164638"/>
            <a:ext cx="11760629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31371" y="932723"/>
            <a:ext cx="11760629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11424" y="1780477"/>
            <a:ext cx="1728192" cy="134879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911424" y="3370502"/>
            <a:ext cx="1728192" cy="134879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911424" y="4960528"/>
            <a:ext cx="1728192" cy="134879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2888347" y="1780476"/>
            <a:ext cx="6816757" cy="134880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8" name="Rectangle 7"/>
          <p:cNvSpPr/>
          <p:nvPr userDrawn="1"/>
        </p:nvSpPr>
        <p:spPr>
          <a:xfrm>
            <a:off x="2888347" y="3370501"/>
            <a:ext cx="6816757" cy="134880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9" name="Rectangle 8"/>
          <p:cNvSpPr/>
          <p:nvPr userDrawn="1"/>
        </p:nvSpPr>
        <p:spPr>
          <a:xfrm>
            <a:off x="2888347" y="4960527"/>
            <a:ext cx="6816757" cy="1348800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623077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5327651" y="324032"/>
            <a:ext cx="4896808" cy="20488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5327651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519936" y="536916"/>
            <a:ext cx="4704523" cy="165065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</p:spTree>
    <p:extLst>
      <p:ext uri="{BB962C8B-B14F-4D97-AF65-F5344CB8AC3E}">
        <p14:creationId xmlns:p14="http://schemas.microsoft.com/office/powerpoint/2010/main" val="37294023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 userDrawn="1"/>
        </p:nvSpPr>
        <p:spPr>
          <a:xfrm>
            <a:off x="0" y="1748814"/>
            <a:ext cx="12192000" cy="3360373"/>
          </a:xfrm>
          <a:custGeom>
            <a:avLst/>
            <a:gdLst/>
            <a:ahLst/>
            <a:cxnLst/>
            <a:rect l="l" t="t" r="r" b="b"/>
            <a:pathLst>
              <a:path w="9144000" h="2520280">
                <a:moveTo>
                  <a:pt x="2375756" y="0"/>
                </a:moveTo>
                <a:cubicBezTo>
                  <a:pt x="2849464" y="0"/>
                  <a:pt x="3262123" y="261384"/>
                  <a:pt x="3476872" y="648072"/>
                </a:cubicBezTo>
                <a:lnTo>
                  <a:pt x="9144000" y="648072"/>
                </a:lnTo>
                <a:lnTo>
                  <a:pt x="9144000" y="1872208"/>
                </a:lnTo>
                <a:lnTo>
                  <a:pt x="3476872" y="1872208"/>
                </a:lnTo>
                <a:cubicBezTo>
                  <a:pt x="3262123" y="2258896"/>
                  <a:pt x="2849464" y="2520280"/>
                  <a:pt x="2375756" y="2520280"/>
                </a:cubicBezTo>
                <a:cubicBezTo>
                  <a:pt x="1902048" y="2520280"/>
                  <a:pt x="1489389" y="2258896"/>
                  <a:pt x="1274640" y="1872208"/>
                </a:cubicBezTo>
                <a:lnTo>
                  <a:pt x="0" y="1872208"/>
                </a:lnTo>
                <a:lnTo>
                  <a:pt x="0" y="648072"/>
                </a:lnTo>
                <a:lnTo>
                  <a:pt x="1274640" y="648072"/>
                </a:lnTo>
                <a:cubicBezTo>
                  <a:pt x="1489389" y="261384"/>
                  <a:pt x="1902048" y="0"/>
                  <a:pt x="2375756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5884515" y="2886804"/>
            <a:ext cx="6307485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5884515" y="3654889"/>
            <a:ext cx="6307485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2365722" y="1910689"/>
            <a:ext cx="1646868" cy="2873027"/>
            <a:chOff x="715434" y="2524157"/>
            <a:chExt cx="1235151" cy="2154770"/>
          </a:xfrm>
        </p:grpSpPr>
        <p:sp>
          <p:nvSpPr>
            <p:cNvPr id="6" name="Rounded Rectangle 5"/>
            <p:cNvSpPr/>
            <p:nvPr userDrawn="1"/>
          </p:nvSpPr>
          <p:spPr>
            <a:xfrm rot="20773469">
              <a:off x="1026408" y="3360991"/>
              <a:ext cx="720080" cy="1152128"/>
            </a:xfrm>
            <a:prstGeom prst="roundRect">
              <a:avLst>
                <a:gd name="adj" fmla="val 3677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sp>
          <p:nvSpPr>
            <p:cNvPr id="7" name="Freeform 6"/>
            <p:cNvSpPr/>
            <p:nvPr userDrawn="1"/>
          </p:nvSpPr>
          <p:spPr>
            <a:xfrm rot="164646">
              <a:off x="922020" y="3665220"/>
              <a:ext cx="876300" cy="228600"/>
            </a:xfrm>
            <a:custGeom>
              <a:avLst/>
              <a:gdLst>
                <a:gd name="connsiteX0" fmla="*/ 0 w 876300"/>
                <a:gd name="connsiteY0" fmla="*/ 228600 h 228600"/>
                <a:gd name="connsiteX1" fmla="*/ 876300 w 876300"/>
                <a:gd name="connsiteY1" fmla="*/ 0 h 228600"/>
                <a:gd name="connsiteX0" fmla="*/ 0 w 876300"/>
                <a:gd name="connsiteY0" fmla="*/ 228600 h 228600"/>
                <a:gd name="connsiteX1" fmla="*/ 876300 w 876300"/>
                <a:gd name="connsiteY1" fmla="*/ 0 h 228600"/>
                <a:gd name="connsiteX0" fmla="*/ 0 w 876300"/>
                <a:gd name="connsiteY0" fmla="*/ 228600 h 228600"/>
                <a:gd name="connsiteX1" fmla="*/ 876300 w 876300"/>
                <a:gd name="connsiteY1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76300" h="228600">
                  <a:moveTo>
                    <a:pt x="0" y="228600"/>
                  </a:moveTo>
                  <a:cubicBezTo>
                    <a:pt x="261620" y="68580"/>
                    <a:pt x="477520" y="0"/>
                    <a:pt x="876300" y="0"/>
                  </a:cubicBezTo>
                </a:path>
              </a:pathLst>
            </a:custGeom>
            <a:ln w="158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8" name="Freeform 7"/>
            <p:cNvSpPr/>
            <p:nvPr userDrawn="1"/>
          </p:nvSpPr>
          <p:spPr>
            <a:xfrm>
              <a:off x="715434" y="2524157"/>
              <a:ext cx="1235151" cy="2154770"/>
            </a:xfrm>
            <a:custGeom>
              <a:avLst/>
              <a:gdLst>
                <a:gd name="connsiteX0" fmla="*/ 540975 w 3193709"/>
                <a:gd name="connsiteY0" fmla="*/ 2652991 h 4611331"/>
                <a:gd name="connsiteX1" fmla="*/ 1341075 w 3193709"/>
                <a:gd name="connsiteY1" fmla="*/ 316353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341075 w 3193709"/>
                <a:gd name="connsiteY1" fmla="*/ 316353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341075 w 3193709"/>
                <a:gd name="connsiteY1" fmla="*/ 316353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1021035 w 3193709"/>
                <a:gd name="connsiteY2" fmla="*/ 419223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815 w 3193709"/>
                <a:gd name="connsiteY3" fmla="*/ 366645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16235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32563 w 3193709"/>
                <a:gd name="connsiteY5" fmla="*/ 2973031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70515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714058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525735 w 3193709"/>
                <a:gd name="connsiteY4" fmla="*/ 2752051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182835 w 3193709"/>
                <a:gd name="connsiteY3" fmla="*/ 3681691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95355 w 3193709"/>
                <a:gd name="connsiteY1" fmla="*/ 3194011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47655 w 3193709"/>
                <a:gd name="connsiteY8" fmla="*/ 2584411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69426 w 3193709"/>
                <a:gd name="connsiteY8" fmla="*/ 2513654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7155 w 3193709"/>
                <a:gd name="connsiteY0" fmla="*/ 2652991 h 4611331"/>
                <a:gd name="connsiteX1" fmla="*/ 1240926 w 3193709"/>
                <a:gd name="connsiteY1" fmla="*/ 3204897 h 4611331"/>
                <a:gd name="connsiteX2" fmla="*/ 998175 w 3193709"/>
                <a:gd name="connsiteY2" fmla="*/ 4062691 h 4611331"/>
                <a:gd name="connsiteX3" fmla="*/ 220935 w 3193709"/>
                <a:gd name="connsiteY3" fmla="*/ 3649034 h 4611331"/>
                <a:gd name="connsiteX4" fmla="*/ 384220 w 3193709"/>
                <a:gd name="connsiteY4" fmla="*/ 2784708 h 4611331"/>
                <a:gd name="connsiteX5" fmla="*/ 754335 w 3193709"/>
                <a:gd name="connsiteY5" fmla="*/ 2956702 h 4611331"/>
                <a:gd name="connsiteX6" fmla="*/ 686844 w 3193709"/>
                <a:gd name="connsiteY6" fmla="*/ 3102571 h 4611331"/>
                <a:gd name="connsiteX7" fmla="*/ 571455 w 3193709"/>
                <a:gd name="connsiteY7" fmla="*/ 2988271 h 4611331"/>
                <a:gd name="connsiteX8" fmla="*/ 663983 w 3193709"/>
                <a:gd name="connsiteY8" fmla="*/ 2568083 h 4611331"/>
                <a:gd name="connsiteX9" fmla="*/ 571455 w 3193709"/>
                <a:gd name="connsiteY9" fmla="*/ 2424391 h 4611331"/>
                <a:gd name="connsiteX10" fmla="*/ 144735 w 3193709"/>
                <a:gd name="connsiteY10" fmla="*/ 2378671 h 4611331"/>
                <a:gd name="connsiteX11" fmla="*/ 45675 w 3193709"/>
                <a:gd name="connsiteY11" fmla="*/ 1990051 h 4611331"/>
                <a:gd name="connsiteX12" fmla="*/ 830535 w 3193709"/>
                <a:gd name="connsiteY12" fmla="*/ 679411 h 4611331"/>
                <a:gd name="connsiteX13" fmla="*/ 2910795 w 3193709"/>
                <a:gd name="connsiteY13" fmla="*/ 1231 h 4611331"/>
                <a:gd name="connsiteX14" fmla="*/ 2964135 w 3193709"/>
                <a:gd name="connsiteY14" fmla="*/ 831811 h 4611331"/>
                <a:gd name="connsiteX15" fmla="*/ 3192735 w 3193709"/>
                <a:gd name="connsiteY15" fmla="*/ 1555711 h 4611331"/>
                <a:gd name="connsiteX16" fmla="*/ 2865075 w 3193709"/>
                <a:gd name="connsiteY16" fmla="*/ 2492971 h 4611331"/>
                <a:gd name="connsiteX17" fmla="*/ 3154635 w 3193709"/>
                <a:gd name="connsiteY17" fmla="*/ 3140671 h 4611331"/>
                <a:gd name="connsiteX18" fmla="*/ 2766015 w 3193709"/>
                <a:gd name="connsiteY18" fmla="*/ 3864571 h 4611331"/>
                <a:gd name="connsiteX19" fmla="*/ 3192735 w 3193709"/>
                <a:gd name="connsiteY19" fmla="*/ 4611331 h 4611331"/>
                <a:gd name="connsiteX0" fmla="*/ 459114 w 3195668"/>
                <a:gd name="connsiteY0" fmla="*/ 2652991 h 4611331"/>
                <a:gd name="connsiteX1" fmla="*/ 1242885 w 3195668"/>
                <a:gd name="connsiteY1" fmla="*/ 3204897 h 4611331"/>
                <a:gd name="connsiteX2" fmla="*/ 1000134 w 3195668"/>
                <a:gd name="connsiteY2" fmla="*/ 4062691 h 4611331"/>
                <a:gd name="connsiteX3" fmla="*/ 222894 w 3195668"/>
                <a:gd name="connsiteY3" fmla="*/ 3649034 h 4611331"/>
                <a:gd name="connsiteX4" fmla="*/ 386179 w 3195668"/>
                <a:gd name="connsiteY4" fmla="*/ 2784708 h 4611331"/>
                <a:gd name="connsiteX5" fmla="*/ 756294 w 3195668"/>
                <a:gd name="connsiteY5" fmla="*/ 2956702 h 4611331"/>
                <a:gd name="connsiteX6" fmla="*/ 688803 w 3195668"/>
                <a:gd name="connsiteY6" fmla="*/ 3102571 h 4611331"/>
                <a:gd name="connsiteX7" fmla="*/ 573414 w 3195668"/>
                <a:gd name="connsiteY7" fmla="*/ 2988271 h 4611331"/>
                <a:gd name="connsiteX8" fmla="*/ 665942 w 3195668"/>
                <a:gd name="connsiteY8" fmla="*/ 2568083 h 4611331"/>
                <a:gd name="connsiteX9" fmla="*/ 573414 w 3195668"/>
                <a:gd name="connsiteY9" fmla="*/ 2424391 h 4611331"/>
                <a:gd name="connsiteX10" fmla="*/ 146694 w 3195668"/>
                <a:gd name="connsiteY10" fmla="*/ 2378671 h 4611331"/>
                <a:gd name="connsiteX11" fmla="*/ 47634 w 3195668"/>
                <a:gd name="connsiteY11" fmla="*/ 1990051 h 4611331"/>
                <a:gd name="connsiteX12" fmla="*/ 832494 w 3195668"/>
                <a:gd name="connsiteY12" fmla="*/ 679411 h 4611331"/>
                <a:gd name="connsiteX13" fmla="*/ 2912754 w 3195668"/>
                <a:gd name="connsiteY13" fmla="*/ 1231 h 4611331"/>
                <a:gd name="connsiteX14" fmla="*/ 2966094 w 3195668"/>
                <a:gd name="connsiteY14" fmla="*/ 831811 h 4611331"/>
                <a:gd name="connsiteX15" fmla="*/ 3194694 w 3195668"/>
                <a:gd name="connsiteY15" fmla="*/ 1555711 h 4611331"/>
                <a:gd name="connsiteX16" fmla="*/ 2867034 w 3195668"/>
                <a:gd name="connsiteY16" fmla="*/ 2492971 h 4611331"/>
                <a:gd name="connsiteX17" fmla="*/ 3156594 w 3195668"/>
                <a:gd name="connsiteY17" fmla="*/ 3140671 h 4611331"/>
                <a:gd name="connsiteX18" fmla="*/ 2767974 w 3195668"/>
                <a:gd name="connsiteY18" fmla="*/ 3864571 h 4611331"/>
                <a:gd name="connsiteX19" fmla="*/ 3194694 w 3195668"/>
                <a:gd name="connsiteY19" fmla="*/ 4611331 h 4611331"/>
                <a:gd name="connsiteX0" fmla="*/ 376762 w 3113316"/>
                <a:gd name="connsiteY0" fmla="*/ 2652876 h 4611216"/>
                <a:gd name="connsiteX1" fmla="*/ 1160533 w 3113316"/>
                <a:gd name="connsiteY1" fmla="*/ 3204782 h 4611216"/>
                <a:gd name="connsiteX2" fmla="*/ 917782 w 3113316"/>
                <a:gd name="connsiteY2" fmla="*/ 4062576 h 4611216"/>
                <a:gd name="connsiteX3" fmla="*/ 140542 w 3113316"/>
                <a:gd name="connsiteY3" fmla="*/ 3648919 h 4611216"/>
                <a:gd name="connsiteX4" fmla="*/ 303827 w 3113316"/>
                <a:gd name="connsiteY4" fmla="*/ 2784593 h 4611216"/>
                <a:gd name="connsiteX5" fmla="*/ 673942 w 3113316"/>
                <a:gd name="connsiteY5" fmla="*/ 2956587 h 4611216"/>
                <a:gd name="connsiteX6" fmla="*/ 606451 w 3113316"/>
                <a:gd name="connsiteY6" fmla="*/ 3102456 h 4611216"/>
                <a:gd name="connsiteX7" fmla="*/ 491062 w 3113316"/>
                <a:gd name="connsiteY7" fmla="*/ 2988156 h 4611216"/>
                <a:gd name="connsiteX8" fmla="*/ 583590 w 3113316"/>
                <a:gd name="connsiteY8" fmla="*/ 2567968 h 4611216"/>
                <a:gd name="connsiteX9" fmla="*/ 491062 w 3113316"/>
                <a:gd name="connsiteY9" fmla="*/ 2424276 h 4611216"/>
                <a:gd name="connsiteX10" fmla="*/ 64342 w 3113316"/>
                <a:gd name="connsiteY10" fmla="*/ 2378556 h 4611216"/>
                <a:gd name="connsiteX11" fmla="*/ 74139 w 3113316"/>
                <a:gd name="connsiteY11" fmla="*/ 1739565 h 4611216"/>
                <a:gd name="connsiteX12" fmla="*/ 750142 w 3113316"/>
                <a:gd name="connsiteY12" fmla="*/ 679296 h 4611216"/>
                <a:gd name="connsiteX13" fmla="*/ 2830402 w 3113316"/>
                <a:gd name="connsiteY13" fmla="*/ 1116 h 4611216"/>
                <a:gd name="connsiteX14" fmla="*/ 2883742 w 3113316"/>
                <a:gd name="connsiteY14" fmla="*/ 831696 h 4611216"/>
                <a:gd name="connsiteX15" fmla="*/ 3112342 w 3113316"/>
                <a:gd name="connsiteY15" fmla="*/ 1555596 h 4611216"/>
                <a:gd name="connsiteX16" fmla="*/ 2784682 w 3113316"/>
                <a:gd name="connsiteY16" fmla="*/ 2492856 h 4611216"/>
                <a:gd name="connsiteX17" fmla="*/ 3074242 w 3113316"/>
                <a:gd name="connsiteY17" fmla="*/ 3140556 h 4611216"/>
                <a:gd name="connsiteX18" fmla="*/ 2685622 w 3113316"/>
                <a:gd name="connsiteY18" fmla="*/ 3864456 h 4611216"/>
                <a:gd name="connsiteX19" fmla="*/ 3112342 w 3113316"/>
                <a:gd name="connsiteY19" fmla="*/ 4611216 h 4611216"/>
                <a:gd name="connsiteX0" fmla="*/ 368285 w 3104839"/>
                <a:gd name="connsiteY0" fmla="*/ 2652876 h 4611216"/>
                <a:gd name="connsiteX1" fmla="*/ 1152056 w 3104839"/>
                <a:gd name="connsiteY1" fmla="*/ 3204782 h 4611216"/>
                <a:gd name="connsiteX2" fmla="*/ 909305 w 3104839"/>
                <a:gd name="connsiteY2" fmla="*/ 4062576 h 4611216"/>
                <a:gd name="connsiteX3" fmla="*/ 132065 w 3104839"/>
                <a:gd name="connsiteY3" fmla="*/ 3648919 h 4611216"/>
                <a:gd name="connsiteX4" fmla="*/ 295350 w 3104839"/>
                <a:gd name="connsiteY4" fmla="*/ 2784593 h 4611216"/>
                <a:gd name="connsiteX5" fmla="*/ 665465 w 3104839"/>
                <a:gd name="connsiteY5" fmla="*/ 2956587 h 4611216"/>
                <a:gd name="connsiteX6" fmla="*/ 597974 w 3104839"/>
                <a:gd name="connsiteY6" fmla="*/ 3102456 h 4611216"/>
                <a:gd name="connsiteX7" fmla="*/ 482585 w 3104839"/>
                <a:gd name="connsiteY7" fmla="*/ 2988156 h 4611216"/>
                <a:gd name="connsiteX8" fmla="*/ 575113 w 3104839"/>
                <a:gd name="connsiteY8" fmla="*/ 2567968 h 4611216"/>
                <a:gd name="connsiteX9" fmla="*/ 482585 w 3104839"/>
                <a:gd name="connsiteY9" fmla="*/ 2424276 h 4611216"/>
                <a:gd name="connsiteX10" fmla="*/ 55865 w 3104839"/>
                <a:gd name="connsiteY10" fmla="*/ 2378556 h 4611216"/>
                <a:gd name="connsiteX11" fmla="*/ 65662 w 3104839"/>
                <a:gd name="connsiteY11" fmla="*/ 1739565 h 4611216"/>
                <a:gd name="connsiteX12" fmla="*/ 741665 w 3104839"/>
                <a:gd name="connsiteY12" fmla="*/ 679296 h 4611216"/>
                <a:gd name="connsiteX13" fmla="*/ 2821925 w 3104839"/>
                <a:gd name="connsiteY13" fmla="*/ 1116 h 4611216"/>
                <a:gd name="connsiteX14" fmla="*/ 2875265 w 3104839"/>
                <a:gd name="connsiteY14" fmla="*/ 831696 h 4611216"/>
                <a:gd name="connsiteX15" fmla="*/ 3103865 w 3104839"/>
                <a:gd name="connsiteY15" fmla="*/ 1555596 h 4611216"/>
                <a:gd name="connsiteX16" fmla="*/ 2776205 w 3104839"/>
                <a:gd name="connsiteY16" fmla="*/ 2492856 h 4611216"/>
                <a:gd name="connsiteX17" fmla="*/ 3065765 w 3104839"/>
                <a:gd name="connsiteY17" fmla="*/ 3140556 h 4611216"/>
                <a:gd name="connsiteX18" fmla="*/ 2677145 w 3104839"/>
                <a:gd name="connsiteY18" fmla="*/ 3864456 h 4611216"/>
                <a:gd name="connsiteX19" fmla="*/ 3103865 w 3104839"/>
                <a:gd name="connsiteY19" fmla="*/ 4611216 h 4611216"/>
                <a:gd name="connsiteX0" fmla="*/ 368285 w 3104254"/>
                <a:gd name="connsiteY0" fmla="*/ 2652876 h 4611216"/>
                <a:gd name="connsiteX1" fmla="*/ 1152056 w 3104254"/>
                <a:gd name="connsiteY1" fmla="*/ 3204782 h 4611216"/>
                <a:gd name="connsiteX2" fmla="*/ 909305 w 3104254"/>
                <a:gd name="connsiteY2" fmla="*/ 4062576 h 4611216"/>
                <a:gd name="connsiteX3" fmla="*/ 132065 w 3104254"/>
                <a:gd name="connsiteY3" fmla="*/ 3648919 h 4611216"/>
                <a:gd name="connsiteX4" fmla="*/ 295350 w 3104254"/>
                <a:gd name="connsiteY4" fmla="*/ 2784593 h 4611216"/>
                <a:gd name="connsiteX5" fmla="*/ 665465 w 3104254"/>
                <a:gd name="connsiteY5" fmla="*/ 2956587 h 4611216"/>
                <a:gd name="connsiteX6" fmla="*/ 597974 w 3104254"/>
                <a:gd name="connsiteY6" fmla="*/ 3102456 h 4611216"/>
                <a:gd name="connsiteX7" fmla="*/ 482585 w 3104254"/>
                <a:gd name="connsiteY7" fmla="*/ 2988156 h 4611216"/>
                <a:gd name="connsiteX8" fmla="*/ 575113 w 3104254"/>
                <a:gd name="connsiteY8" fmla="*/ 2567968 h 4611216"/>
                <a:gd name="connsiteX9" fmla="*/ 482585 w 3104254"/>
                <a:gd name="connsiteY9" fmla="*/ 2424276 h 4611216"/>
                <a:gd name="connsiteX10" fmla="*/ 55865 w 3104254"/>
                <a:gd name="connsiteY10" fmla="*/ 2378556 h 4611216"/>
                <a:gd name="connsiteX11" fmla="*/ 65662 w 3104254"/>
                <a:gd name="connsiteY11" fmla="*/ 1739565 h 4611216"/>
                <a:gd name="connsiteX12" fmla="*/ 741665 w 3104254"/>
                <a:gd name="connsiteY12" fmla="*/ 679296 h 4611216"/>
                <a:gd name="connsiteX13" fmla="*/ 2821925 w 3104254"/>
                <a:gd name="connsiteY13" fmla="*/ 1116 h 4611216"/>
                <a:gd name="connsiteX14" fmla="*/ 2875265 w 3104254"/>
                <a:gd name="connsiteY14" fmla="*/ 831696 h 4611216"/>
                <a:gd name="connsiteX15" fmla="*/ 3103865 w 3104254"/>
                <a:gd name="connsiteY15" fmla="*/ 1555596 h 4611216"/>
                <a:gd name="connsiteX16" fmla="*/ 2814305 w 3104254"/>
                <a:gd name="connsiteY16" fmla="*/ 2279496 h 4611216"/>
                <a:gd name="connsiteX17" fmla="*/ 3065765 w 3104254"/>
                <a:gd name="connsiteY17" fmla="*/ 3140556 h 4611216"/>
                <a:gd name="connsiteX18" fmla="*/ 2677145 w 3104254"/>
                <a:gd name="connsiteY18" fmla="*/ 3864456 h 4611216"/>
                <a:gd name="connsiteX19" fmla="*/ 3103865 w 3104254"/>
                <a:gd name="connsiteY19" fmla="*/ 4611216 h 4611216"/>
                <a:gd name="connsiteX0" fmla="*/ 368285 w 3104254"/>
                <a:gd name="connsiteY0" fmla="*/ 2652876 h 4611216"/>
                <a:gd name="connsiteX1" fmla="*/ 1152056 w 3104254"/>
                <a:gd name="connsiteY1" fmla="*/ 3204782 h 4611216"/>
                <a:gd name="connsiteX2" fmla="*/ 909305 w 3104254"/>
                <a:gd name="connsiteY2" fmla="*/ 4062576 h 4611216"/>
                <a:gd name="connsiteX3" fmla="*/ 132065 w 3104254"/>
                <a:gd name="connsiteY3" fmla="*/ 3648919 h 4611216"/>
                <a:gd name="connsiteX4" fmla="*/ 295350 w 3104254"/>
                <a:gd name="connsiteY4" fmla="*/ 2784593 h 4611216"/>
                <a:gd name="connsiteX5" fmla="*/ 665465 w 3104254"/>
                <a:gd name="connsiteY5" fmla="*/ 2956587 h 4611216"/>
                <a:gd name="connsiteX6" fmla="*/ 597974 w 3104254"/>
                <a:gd name="connsiteY6" fmla="*/ 3102456 h 4611216"/>
                <a:gd name="connsiteX7" fmla="*/ 482585 w 3104254"/>
                <a:gd name="connsiteY7" fmla="*/ 2988156 h 4611216"/>
                <a:gd name="connsiteX8" fmla="*/ 575113 w 3104254"/>
                <a:gd name="connsiteY8" fmla="*/ 2567968 h 4611216"/>
                <a:gd name="connsiteX9" fmla="*/ 482585 w 3104254"/>
                <a:gd name="connsiteY9" fmla="*/ 2424276 h 4611216"/>
                <a:gd name="connsiteX10" fmla="*/ 55865 w 3104254"/>
                <a:gd name="connsiteY10" fmla="*/ 2378556 h 4611216"/>
                <a:gd name="connsiteX11" fmla="*/ 65662 w 3104254"/>
                <a:gd name="connsiteY11" fmla="*/ 1739565 h 4611216"/>
                <a:gd name="connsiteX12" fmla="*/ 741665 w 3104254"/>
                <a:gd name="connsiteY12" fmla="*/ 679296 h 4611216"/>
                <a:gd name="connsiteX13" fmla="*/ 2821925 w 3104254"/>
                <a:gd name="connsiteY13" fmla="*/ 1116 h 4611216"/>
                <a:gd name="connsiteX14" fmla="*/ 2875265 w 3104254"/>
                <a:gd name="connsiteY14" fmla="*/ 831696 h 4611216"/>
                <a:gd name="connsiteX15" fmla="*/ 3103865 w 3104254"/>
                <a:gd name="connsiteY15" fmla="*/ 1555596 h 4611216"/>
                <a:gd name="connsiteX16" fmla="*/ 2814305 w 3104254"/>
                <a:gd name="connsiteY16" fmla="*/ 2279496 h 4611216"/>
                <a:gd name="connsiteX17" fmla="*/ 3073385 w 3104254"/>
                <a:gd name="connsiteY17" fmla="*/ 2957676 h 4611216"/>
                <a:gd name="connsiteX18" fmla="*/ 2677145 w 3104254"/>
                <a:gd name="connsiteY18" fmla="*/ 3864456 h 4611216"/>
                <a:gd name="connsiteX19" fmla="*/ 3103865 w 3104254"/>
                <a:gd name="connsiteY19" fmla="*/ 4611216 h 4611216"/>
                <a:gd name="connsiteX0" fmla="*/ 368285 w 3104254"/>
                <a:gd name="connsiteY0" fmla="*/ 2652876 h 4611216"/>
                <a:gd name="connsiteX1" fmla="*/ 1152056 w 3104254"/>
                <a:gd name="connsiteY1" fmla="*/ 3204782 h 4611216"/>
                <a:gd name="connsiteX2" fmla="*/ 909305 w 3104254"/>
                <a:gd name="connsiteY2" fmla="*/ 4062576 h 4611216"/>
                <a:gd name="connsiteX3" fmla="*/ 132065 w 3104254"/>
                <a:gd name="connsiteY3" fmla="*/ 3648919 h 4611216"/>
                <a:gd name="connsiteX4" fmla="*/ 295350 w 3104254"/>
                <a:gd name="connsiteY4" fmla="*/ 2784593 h 4611216"/>
                <a:gd name="connsiteX5" fmla="*/ 665465 w 3104254"/>
                <a:gd name="connsiteY5" fmla="*/ 2956587 h 4611216"/>
                <a:gd name="connsiteX6" fmla="*/ 597974 w 3104254"/>
                <a:gd name="connsiteY6" fmla="*/ 3102456 h 4611216"/>
                <a:gd name="connsiteX7" fmla="*/ 482585 w 3104254"/>
                <a:gd name="connsiteY7" fmla="*/ 2988156 h 4611216"/>
                <a:gd name="connsiteX8" fmla="*/ 575113 w 3104254"/>
                <a:gd name="connsiteY8" fmla="*/ 2567968 h 4611216"/>
                <a:gd name="connsiteX9" fmla="*/ 482585 w 3104254"/>
                <a:gd name="connsiteY9" fmla="*/ 2424276 h 4611216"/>
                <a:gd name="connsiteX10" fmla="*/ 55865 w 3104254"/>
                <a:gd name="connsiteY10" fmla="*/ 2378556 h 4611216"/>
                <a:gd name="connsiteX11" fmla="*/ 65662 w 3104254"/>
                <a:gd name="connsiteY11" fmla="*/ 1739565 h 4611216"/>
                <a:gd name="connsiteX12" fmla="*/ 741665 w 3104254"/>
                <a:gd name="connsiteY12" fmla="*/ 679296 h 4611216"/>
                <a:gd name="connsiteX13" fmla="*/ 2821925 w 3104254"/>
                <a:gd name="connsiteY13" fmla="*/ 1116 h 4611216"/>
                <a:gd name="connsiteX14" fmla="*/ 2875265 w 3104254"/>
                <a:gd name="connsiteY14" fmla="*/ 831696 h 4611216"/>
                <a:gd name="connsiteX15" fmla="*/ 3103865 w 3104254"/>
                <a:gd name="connsiteY15" fmla="*/ 1555596 h 4611216"/>
                <a:gd name="connsiteX16" fmla="*/ 2814305 w 3104254"/>
                <a:gd name="connsiteY16" fmla="*/ 2279496 h 4611216"/>
                <a:gd name="connsiteX17" fmla="*/ 3073385 w 3104254"/>
                <a:gd name="connsiteY17" fmla="*/ 2957676 h 4611216"/>
                <a:gd name="connsiteX18" fmla="*/ 2669525 w 3104254"/>
                <a:gd name="connsiteY18" fmla="*/ 3704436 h 4611216"/>
                <a:gd name="connsiteX19" fmla="*/ 3103865 w 3104254"/>
                <a:gd name="connsiteY19" fmla="*/ 4611216 h 4611216"/>
                <a:gd name="connsiteX0" fmla="*/ 368285 w 3104277"/>
                <a:gd name="connsiteY0" fmla="*/ 2881135 h 4839475"/>
                <a:gd name="connsiteX1" fmla="*/ 1152056 w 3104277"/>
                <a:gd name="connsiteY1" fmla="*/ 3433041 h 4839475"/>
                <a:gd name="connsiteX2" fmla="*/ 909305 w 3104277"/>
                <a:gd name="connsiteY2" fmla="*/ 4290835 h 4839475"/>
                <a:gd name="connsiteX3" fmla="*/ 132065 w 3104277"/>
                <a:gd name="connsiteY3" fmla="*/ 3877178 h 4839475"/>
                <a:gd name="connsiteX4" fmla="*/ 295350 w 3104277"/>
                <a:gd name="connsiteY4" fmla="*/ 3012852 h 4839475"/>
                <a:gd name="connsiteX5" fmla="*/ 665465 w 3104277"/>
                <a:gd name="connsiteY5" fmla="*/ 3184846 h 4839475"/>
                <a:gd name="connsiteX6" fmla="*/ 597974 w 3104277"/>
                <a:gd name="connsiteY6" fmla="*/ 3330715 h 4839475"/>
                <a:gd name="connsiteX7" fmla="*/ 482585 w 3104277"/>
                <a:gd name="connsiteY7" fmla="*/ 3216415 h 4839475"/>
                <a:gd name="connsiteX8" fmla="*/ 575113 w 3104277"/>
                <a:gd name="connsiteY8" fmla="*/ 2796227 h 4839475"/>
                <a:gd name="connsiteX9" fmla="*/ 482585 w 3104277"/>
                <a:gd name="connsiteY9" fmla="*/ 2652535 h 4839475"/>
                <a:gd name="connsiteX10" fmla="*/ 55865 w 3104277"/>
                <a:gd name="connsiteY10" fmla="*/ 2606815 h 4839475"/>
                <a:gd name="connsiteX11" fmla="*/ 65662 w 3104277"/>
                <a:gd name="connsiteY11" fmla="*/ 1967824 h 4839475"/>
                <a:gd name="connsiteX12" fmla="*/ 741665 w 3104277"/>
                <a:gd name="connsiteY12" fmla="*/ 907555 h 4839475"/>
                <a:gd name="connsiteX13" fmla="*/ 2753345 w 3104277"/>
                <a:gd name="connsiteY13" fmla="*/ 775 h 4839475"/>
                <a:gd name="connsiteX14" fmla="*/ 2875265 w 3104277"/>
                <a:gd name="connsiteY14" fmla="*/ 1059955 h 4839475"/>
                <a:gd name="connsiteX15" fmla="*/ 3103865 w 3104277"/>
                <a:gd name="connsiteY15" fmla="*/ 1783855 h 4839475"/>
                <a:gd name="connsiteX16" fmla="*/ 2814305 w 3104277"/>
                <a:gd name="connsiteY16" fmla="*/ 2507755 h 4839475"/>
                <a:gd name="connsiteX17" fmla="*/ 3073385 w 3104277"/>
                <a:gd name="connsiteY17" fmla="*/ 3185935 h 4839475"/>
                <a:gd name="connsiteX18" fmla="*/ 2669525 w 3104277"/>
                <a:gd name="connsiteY18" fmla="*/ 3932695 h 4839475"/>
                <a:gd name="connsiteX19" fmla="*/ 3103865 w 3104277"/>
                <a:gd name="connsiteY19" fmla="*/ 4839475 h 4839475"/>
                <a:gd name="connsiteX0" fmla="*/ 368285 w 3104277"/>
                <a:gd name="connsiteY0" fmla="*/ 2914934 h 4873274"/>
                <a:gd name="connsiteX1" fmla="*/ 1152056 w 3104277"/>
                <a:gd name="connsiteY1" fmla="*/ 3466840 h 4873274"/>
                <a:gd name="connsiteX2" fmla="*/ 909305 w 3104277"/>
                <a:gd name="connsiteY2" fmla="*/ 4324634 h 4873274"/>
                <a:gd name="connsiteX3" fmla="*/ 132065 w 3104277"/>
                <a:gd name="connsiteY3" fmla="*/ 3910977 h 4873274"/>
                <a:gd name="connsiteX4" fmla="*/ 295350 w 3104277"/>
                <a:gd name="connsiteY4" fmla="*/ 3046651 h 4873274"/>
                <a:gd name="connsiteX5" fmla="*/ 665465 w 3104277"/>
                <a:gd name="connsiteY5" fmla="*/ 3218645 h 4873274"/>
                <a:gd name="connsiteX6" fmla="*/ 597974 w 3104277"/>
                <a:gd name="connsiteY6" fmla="*/ 3364514 h 4873274"/>
                <a:gd name="connsiteX7" fmla="*/ 482585 w 3104277"/>
                <a:gd name="connsiteY7" fmla="*/ 3250214 h 4873274"/>
                <a:gd name="connsiteX8" fmla="*/ 575113 w 3104277"/>
                <a:gd name="connsiteY8" fmla="*/ 2830026 h 4873274"/>
                <a:gd name="connsiteX9" fmla="*/ 482585 w 3104277"/>
                <a:gd name="connsiteY9" fmla="*/ 2686334 h 4873274"/>
                <a:gd name="connsiteX10" fmla="*/ 55865 w 3104277"/>
                <a:gd name="connsiteY10" fmla="*/ 2640614 h 4873274"/>
                <a:gd name="connsiteX11" fmla="*/ 65662 w 3104277"/>
                <a:gd name="connsiteY11" fmla="*/ 2001623 h 4873274"/>
                <a:gd name="connsiteX12" fmla="*/ 741665 w 3104277"/>
                <a:gd name="connsiteY12" fmla="*/ 941354 h 4873274"/>
                <a:gd name="connsiteX13" fmla="*/ 2753345 w 3104277"/>
                <a:gd name="connsiteY13" fmla="*/ 34574 h 4873274"/>
                <a:gd name="connsiteX14" fmla="*/ 2875265 w 3104277"/>
                <a:gd name="connsiteY14" fmla="*/ 1093754 h 4873274"/>
                <a:gd name="connsiteX15" fmla="*/ 3103865 w 3104277"/>
                <a:gd name="connsiteY15" fmla="*/ 1817654 h 4873274"/>
                <a:gd name="connsiteX16" fmla="*/ 2814305 w 3104277"/>
                <a:gd name="connsiteY16" fmla="*/ 2541554 h 4873274"/>
                <a:gd name="connsiteX17" fmla="*/ 3073385 w 3104277"/>
                <a:gd name="connsiteY17" fmla="*/ 3219734 h 4873274"/>
                <a:gd name="connsiteX18" fmla="*/ 2669525 w 3104277"/>
                <a:gd name="connsiteY18" fmla="*/ 3966494 h 4873274"/>
                <a:gd name="connsiteX19" fmla="*/ 3103865 w 3104277"/>
                <a:gd name="connsiteY19" fmla="*/ 4873274 h 4873274"/>
                <a:gd name="connsiteX0" fmla="*/ 379305 w 3115297"/>
                <a:gd name="connsiteY0" fmla="*/ 2883672 h 4842012"/>
                <a:gd name="connsiteX1" fmla="*/ 1163076 w 3115297"/>
                <a:gd name="connsiteY1" fmla="*/ 3435578 h 4842012"/>
                <a:gd name="connsiteX2" fmla="*/ 920325 w 3115297"/>
                <a:gd name="connsiteY2" fmla="*/ 4293372 h 4842012"/>
                <a:gd name="connsiteX3" fmla="*/ 143085 w 3115297"/>
                <a:gd name="connsiteY3" fmla="*/ 3879715 h 4842012"/>
                <a:gd name="connsiteX4" fmla="*/ 306370 w 3115297"/>
                <a:gd name="connsiteY4" fmla="*/ 3015389 h 4842012"/>
                <a:gd name="connsiteX5" fmla="*/ 676485 w 3115297"/>
                <a:gd name="connsiteY5" fmla="*/ 3187383 h 4842012"/>
                <a:gd name="connsiteX6" fmla="*/ 608994 w 3115297"/>
                <a:gd name="connsiteY6" fmla="*/ 3333252 h 4842012"/>
                <a:gd name="connsiteX7" fmla="*/ 493605 w 3115297"/>
                <a:gd name="connsiteY7" fmla="*/ 3218952 h 4842012"/>
                <a:gd name="connsiteX8" fmla="*/ 586133 w 3115297"/>
                <a:gd name="connsiteY8" fmla="*/ 2798764 h 4842012"/>
                <a:gd name="connsiteX9" fmla="*/ 493605 w 3115297"/>
                <a:gd name="connsiteY9" fmla="*/ 2655072 h 4842012"/>
                <a:gd name="connsiteX10" fmla="*/ 66885 w 3115297"/>
                <a:gd name="connsiteY10" fmla="*/ 2609352 h 4842012"/>
                <a:gd name="connsiteX11" fmla="*/ 76682 w 3115297"/>
                <a:gd name="connsiteY11" fmla="*/ 1970361 h 4842012"/>
                <a:gd name="connsiteX12" fmla="*/ 790785 w 3115297"/>
                <a:gd name="connsiteY12" fmla="*/ 772932 h 4842012"/>
                <a:gd name="connsiteX13" fmla="*/ 2764365 w 3115297"/>
                <a:gd name="connsiteY13" fmla="*/ 3312 h 4842012"/>
                <a:gd name="connsiteX14" fmla="*/ 2886285 w 3115297"/>
                <a:gd name="connsiteY14" fmla="*/ 1062492 h 4842012"/>
                <a:gd name="connsiteX15" fmla="*/ 3114885 w 3115297"/>
                <a:gd name="connsiteY15" fmla="*/ 1786392 h 4842012"/>
                <a:gd name="connsiteX16" fmla="*/ 2825325 w 3115297"/>
                <a:gd name="connsiteY16" fmla="*/ 2510292 h 4842012"/>
                <a:gd name="connsiteX17" fmla="*/ 3084405 w 3115297"/>
                <a:gd name="connsiteY17" fmla="*/ 3188472 h 4842012"/>
                <a:gd name="connsiteX18" fmla="*/ 2680545 w 3115297"/>
                <a:gd name="connsiteY18" fmla="*/ 3935232 h 4842012"/>
                <a:gd name="connsiteX19" fmla="*/ 3114885 w 3115297"/>
                <a:gd name="connsiteY19" fmla="*/ 4842012 h 4842012"/>
                <a:gd name="connsiteX0" fmla="*/ 379305 w 3115297"/>
                <a:gd name="connsiteY0" fmla="*/ 2885881 h 4844221"/>
                <a:gd name="connsiteX1" fmla="*/ 1163076 w 3115297"/>
                <a:gd name="connsiteY1" fmla="*/ 3437787 h 4844221"/>
                <a:gd name="connsiteX2" fmla="*/ 920325 w 3115297"/>
                <a:gd name="connsiteY2" fmla="*/ 4295581 h 4844221"/>
                <a:gd name="connsiteX3" fmla="*/ 143085 w 3115297"/>
                <a:gd name="connsiteY3" fmla="*/ 3881924 h 4844221"/>
                <a:gd name="connsiteX4" fmla="*/ 306370 w 3115297"/>
                <a:gd name="connsiteY4" fmla="*/ 3017598 h 4844221"/>
                <a:gd name="connsiteX5" fmla="*/ 676485 w 3115297"/>
                <a:gd name="connsiteY5" fmla="*/ 3189592 h 4844221"/>
                <a:gd name="connsiteX6" fmla="*/ 608994 w 3115297"/>
                <a:gd name="connsiteY6" fmla="*/ 3335461 h 4844221"/>
                <a:gd name="connsiteX7" fmla="*/ 493605 w 3115297"/>
                <a:gd name="connsiteY7" fmla="*/ 3221161 h 4844221"/>
                <a:gd name="connsiteX8" fmla="*/ 586133 w 3115297"/>
                <a:gd name="connsiteY8" fmla="*/ 2800973 h 4844221"/>
                <a:gd name="connsiteX9" fmla="*/ 493605 w 3115297"/>
                <a:gd name="connsiteY9" fmla="*/ 2657281 h 4844221"/>
                <a:gd name="connsiteX10" fmla="*/ 66885 w 3115297"/>
                <a:gd name="connsiteY10" fmla="*/ 2611561 h 4844221"/>
                <a:gd name="connsiteX11" fmla="*/ 76682 w 3115297"/>
                <a:gd name="connsiteY11" fmla="*/ 1972570 h 4844221"/>
                <a:gd name="connsiteX12" fmla="*/ 790785 w 3115297"/>
                <a:gd name="connsiteY12" fmla="*/ 775141 h 4844221"/>
                <a:gd name="connsiteX13" fmla="*/ 2764365 w 3115297"/>
                <a:gd name="connsiteY13" fmla="*/ 5521 h 4844221"/>
                <a:gd name="connsiteX14" fmla="*/ 2886285 w 3115297"/>
                <a:gd name="connsiteY14" fmla="*/ 1064701 h 4844221"/>
                <a:gd name="connsiteX15" fmla="*/ 3114885 w 3115297"/>
                <a:gd name="connsiteY15" fmla="*/ 1788601 h 4844221"/>
                <a:gd name="connsiteX16" fmla="*/ 2825325 w 3115297"/>
                <a:gd name="connsiteY16" fmla="*/ 2512501 h 4844221"/>
                <a:gd name="connsiteX17" fmla="*/ 3084405 w 3115297"/>
                <a:gd name="connsiteY17" fmla="*/ 3190681 h 4844221"/>
                <a:gd name="connsiteX18" fmla="*/ 2680545 w 3115297"/>
                <a:gd name="connsiteY18" fmla="*/ 3937441 h 4844221"/>
                <a:gd name="connsiteX19" fmla="*/ 3114885 w 3115297"/>
                <a:gd name="connsiteY19" fmla="*/ 4844221 h 4844221"/>
                <a:gd name="connsiteX0" fmla="*/ 379305 w 3115297"/>
                <a:gd name="connsiteY0" fmla="*/ 2885881 h 4844221"/>
                <a:gd name="connsiteX1" fmla="*/ 1163076 w 3115297"/>
                <a:gd name="connsiteY1" fmla="*/ 3437787 h 4844221"/>
                <a:gd name="connsiteX2" fmla="*/ 920325 w 3115297"/>
                <a:gd name="connsiteY2" fmla="*/ 4295581 h 4844221"/>
                <a:gd name="connsiteX3" fmla="*/ 143085 w 3115297"/>
                <a:gd name="connsiteY3" fmla="*/ 3881924 h 4844221"/>
                <a:gd name="connsiteX4" fmla="*/ 306370 w 3115297"/>
                <a:gd name="connsiteY4" fmla="*/ 3017598 h 4844221"/>
                <a:gd name="connsiteX5" fmla="*/ 676485 w 3115297"/>
                <a:gd name="connsiteY5" fmla="*/ 3189592 h 4844221"/>
                <a:gd name="connsiteX6" fmla="*/ 608994 w 3115297"/>
                <a:gd name="connsiteY6" fmla="*/ 3335461 h 4844221"/>
                <a:gd name="connsiteX7" fmla="*/ 493605 w 3115297"/>
                <a:gd name="connsiteY7" fmla="*/ 3221161 h 4844221"/>
                <a:gd name="connsiteX8" fmla="*/ 586133 w 3115297"/>
                <a:gd name="connsiteY8" fmla="*/ 2800973 h 4844221"/>
                <a:gd name="connsiteX9" fmla="*/ 493605 w 3115297"/>
                <a:gd name="connsiteY9" fmla="*/ 2657281 h 4844221"/>
                <a:gd name="connsiteX10" fmla="*/ 66885 w 3115297"/>
                <a:gd name="connsiteY10" fmla="*/ 2611561 h 4844221"/>
                <a:gd name="connsiteX11" fmla="*/ 76682 w 3115297"/>
                <a:gd name="connsiteY11" fmla="*/ 1972570 h 4844221"/>
                <a:gd name="connsiteX12" fmla="*/ 790785 w 3115297"/>
                <a:gd name="connsiteY12" fmla="*/ 775141 h 4844221"/>
                <a:gd name="connsiteX13" fmla="*/ 2764365 w 3115297"/>
                <a:gd name="connsiteY13" fmla="*/ 5521 h 4844221"/>
                <a:gd name="connsiteX14" fmla="*/ 2886285 w 3115297"/>
                <a:gd name="connsiteY14" fmla="*/ 1064701 h 4844221"/>
                <a:gd name="connsiteX15" fmla="*/ 3114885 w 3115297"/>
                <a:gd name="connsiteY15" fmla="*/ 1788601 h 4844221"/>
                <a:gd name="connsiteX16" fmla="*/ 2825325 w 3115297"/>
                <a:gd name="connsiteY16" fmla="*/ 2512501 h 4844221"/>
                <a:gd name="connsiteX17" fmla="*/ 3084405 w 3115297"/>
                <a:gd name="connsiteY17" fmla="*/ 3190681 h 4844221"/>
                <a:gd name="connsiteX18" fmla="*/ 2680545 w 3115297"/>
                <a:gd name="connsiteY18" fmla="*/ 3937441 h 4844221"/>
                <a:gd name="connsiteX19" fmla="*/ 3114885 w 3115297"/>
                <a:gd name="connsiteY19" fmla="*/ 4844221 h 4844221"/>
                <a:gd name="connsiteX0" fmla="*/ 379305 w 3115297"/>
                <a:gd name="connsiteY0" fmla="*/ 2885881 h 4844221"/>
                <a:gd name="connsiteX1" fmla="*/ 1163076 w 3115297"/>
                <a:gd name="connsiteY1" fmla="*/ 3437787 h 4844221"/>
                <a:gd name="connsiteX2" fmla="*/ 920325 w 3115297"/>
                <a:gd name="connsiteY2" fmla="*/ 4295581 h 4844221"/>
                <a:gd name="connsiteX3" fmla="*/ 143085 w 3115297"/>
                <a:gd name="connsiteY3" fmla="*/ 3881924 h 4844221"/>
                <a:gd name="connsiteX4" fmla="*/ 306370 w 3115297"/>
                <a:gd name="connsiteY4" fmla="*/ 3017598 h 4844221"/>
                <a:gd name="connsiteX5" fmla="*/ 676485 w 3115297"/>
                <a:gd name="connsiteY5" fmla="*/ 3189592 h 4844221"/>
                <a:gd name="connsiteX6" fmla="*/ 608994 w 3115297"/>
                <a:gd name="connsiteY6" fmla="*/ 3335461 h 4844221"/>
                <a:gd name="connsiteX7" fmla="*/ 493605 w 3115297"/>
                <a:gd name="connsiteY7" fmla="*/ 3221161 h 4844221"/>
                <a:gd name="connsiteX8" fmla="*/ 586133 w 3115297"/>
                <a:gd name="connsiteY8" fmla="*/ 2800973 h 4844221"/>
                <a:gd name="connsiteX9" fmla="*/ 493605 w 3115297"/>
                <a:gd name="connsiteY9" fmla="*/ 2657281 h 4844221"/>
                <a:gd name="connsiteX10" fmla="*/ 66885 w 3115297"/>
                <a:gd name="connsiteY10" fmla="*/ 2611561 h 4844221"/>
                <a:gd name="connsiteX11" fmla="*/ 76682 w 3115297"/>
                <a:gd name="connsiteY11" fmla="*/ 1972570 h 4844221"/>
                <a:gd name="connsiteX12" fmla="*/ 790785 w 3115297"/>
                <a:gd name="connsiteY12" fmla="*/ 775141 h 4844221"/>
                <a:gd name="connsiteX13" fmla="*/ 2764365 w 3115297"/>
                <a:gd name="connsiteY13" fmla="*/ 5521 h 4844221"/>
                <a:gd name="connsiteX14" fmla="*/ 2886285 w 3115297"/>
                <a:gd name="connsiteY14" fmla="*/ 1064701 h 4844221"/>
                <a:gd name="connsiteX15" fmla="*/ 3114885 w 3115297"/>
                <a:gd name="connsiteY15" fmla="*/ 1788601 h 4844221"/>
                <a:gd name="connsiteX16" fmla="*/ 2825325 w 3115297"/>
                <a:gd name="connsiteY16" fmla="*/ 2512501 h 4844221"/>
                <a:gd name="connsiteX17" fmla="*/ 3084405 w 3115297"/>
                <a:gd name="connsiteY17" fmla="*/ 3190681 h 4844221"/>
                <a:gd name="connsiteX18" fmla="*/ 2680545 w 3115297"/>
                <a:gd name="connsiteY18" fmla="*/ 3937441 h 4844221"/>
                <a:gd name="connsiteX19" fmla="*/ 3114885 w 3115297"/>
                <a:gd name="connsiteY19" fmla="*/ 4844221 h 4844221"/>
                <a:gd name="connsiteX0" fmla="*/ 379305 w 3115297"/>
                <a:gd name="connsiteY0" fmla="*/ 2885881 h 4346015"/>
                <a:gd name="connsiteX1" fmla="*/ 1163076 w 3115297"/>
                <a:gd name="connsiteY1" fmla="*/ 3437787 h 4346015"/>
                <a:gd name="connsiteX2" fmla="*/ 920325 w 3115297"/>
                <a:gd name="connsiteY2" fmla="*/ 4295581 h 4346015"/>
                <a:gd name="connsiteX3" fmla="*/ 143085 w 3115297"/>
                <a:gd name="connsiteY3" fmla="*/ 3881924 h 4346015"/>
                <a:gd name="connsiteX4" fmla="*/ 306370 w 3115297"/>
                <a:gd name="connsiteY4" fmla="*/ 3017598 h 4346015"/>
                <a:gd name="connsiteX5" fmla="*/ 676485 w 3115297"/>
                <a:gd name="connsiteY5" fmla="*/ 3189592 h 4346015"/>
                <a:gd name="connsiteX6" fmla="*/ 608994 w 3115297"/>
                <a:gd name="connsiteY6" fmla="*/ 3335461 h 4346015"/>
                <a:gd name="connsiteX7" fmla="*/ 493605 w 3115297"/>
                <a:gd name="connsiteY7" fmla="*/ 3221161 h 4346015"/>
                <a:gd name="connsiteX8" fmla="*/ 586133 w 3115297"/>
                <a:gd name="connsiteY8" fmla="*/ 2800973 h 4346015"/>
                <a:gd name="connsiteX9" fmla="*/ 493605 w 3115297"/>
                <a:gd name="connsiteY9" fmla="*/ 2657281 h 4346015"/>
                <a:gd name="connsiteX10" fmla="*/ 66885 w 3115297"/>
                <a:gd name="connsiteY10" fmla="*/ 2611561 h 4346015"/>
                <a:gd name="connsiteX11" fmla="*/ 76682 w 3115297"/>
                <a:gd name="connsiteY11" fmla="*/ 1972570 h 4346015"/>
                <a:gd name="connsiteX12" fmla="*/ 790785 w 3115297"/>
                <a:gd name="connsiteY12" fmla="*/ 775141 h 4346015"/>
                <a:gd name="connsiteX13" fmla="*/ 2764365 w 3115297"/>
                <a:gd name="connsiteY13" fmla="*/ 5521 h 4346015"/>
                <a:gd name="connsiteX14" fmla="*/ 2886285 w 3115297"/>
                <a:gd name="connsiteY14" fmla="*/ 1064701 h 4346015"/>
                <a:gd name="connsiteX15" fmla="*/ 3114885 w 3115297"/>
                <a:gd name="connsiteY15" fmla="*/ 1788601 h 4346015"/>
                <a:gd name="connsiteX16" fmla="*/ 2825325 w 3115297"/>
                <a:gd name="connsiteY16" fmla="*/ 2512501 h 4346015"/>
                <a:gd name="connsiteX17" fmla="*/ 3084405 w 3115297"/>
                <a:gd name="connsiteY17" fmla="*/ 3190681 h 4346015"/>
                <a:gd name="connsiteX18" fmla="*/ 2680545 w 3115297"/>
                <a:gd name="connsiteY18" fmla="*/ 3937441 h 4346015"/>
                <a:gd name="connsiteX0" fmla="*/ 379305 w 3115297"/>
                <a:gd name="connsiteY0" fmla="*/ 2885881 h 4346015"/>
                <a:gd name="connsiteX1" fmla="*/ 1163076 w 3115297"/>
                <a:gd name="connsiteY1" fmla="*/ 3437787 h 4346015"/>
                <a:gd name="connsiteX2" fmla="*/ 920325 w 3115297"/>
                <a:gd name="connsiteY2" fmla="*/ 4295581 h 4346015"/>
                <a:gd name="connsiteX3" fmla="*/ 143085 w 3115297"/>
                <a:gd name="connsiteY3" fmla="*/ 3881924 h 4346015"/>
                <a:gd name="connsiteX4" fmla="*/ 306370 w 3115297"/>
                <a:gd name="connsiteY4" fmla="*/ 3017598 h 4346015"/>
                <a:gd name="connsiteX5" fmla="*/ 676485 w 3115297"/>
                <a:gd name="connsiteY5" fmla="*/ 3189592 h 4346015"/>
                <a:gd name="connsiteX6" fmla="*/ 608994 w 3115297"/>
                <a:gd name="connsiteY6" fmla="*/ 3335461 h 4346015"/>
                <a:gd name="connsiteX7" fmla="*/ 493605 w 3115297"/>
                <a:gd name="connsiteY7" fmla="*/ 3221161 h 4346015"/>
                <a:gd name="connsiteX8" fmla="*/ 586133 w 3115297"/>
                <a:gd name="connsiteY8" fmla="*/ 2800973 h 4346015"/>
                <a:gd name="connsiteX9" fmla="*/ 493605 w 3115297"/>
                <a:gd name="connsiteY9" fmla="*/ 2657281 h 4346015"/>
                <a:gd name="connsiteX10" fmla="*/ 66885 w 3115297"/>
                <a:gd name="connsiteY10" fmla="*/ 2611561 h 4346015"/>
                <a:gd name="connsiteX11" fmla="*/ 76682 w 3115297"/>
                <a:gd name="connsiteY11" fmla="*/ 1972570 h 4346015"/>
                <a:gd name="connsiteX12" fmla="*/ 790785 w 3115297"/>
                <a:gd name="connsiteY12" fmla="*/ 775141 h 4346015"/>
                <a:gd name="connsiteX13" fmla="*/ 2764365 w 3115297"/>
                <a:gd name="connsiteY13" fmla="*/ 5521 h 4346015"/>
                <a:gd name="connsiteX14" fmla="*/ 2886285 w 3115297"/>
                <a:gd name="connsiteY14" fmla="*/ 1064701 h 4346015"/>
                <a:gd name="connsiteX15" fmla="*/ 3114885 w 3115297"/>
                <a:gd name="connsiteY15" fmla="*/ 1788601 h 4346015"/>
                <a:gd name="connsiteX16" fmla="*/ 2825325 w 3115297"/>
                <a:gd name="connsiteY16" fmla="*/ 2512501 h 4346015"/>
                <a:gd name="connsiteX17" fmla="*/ 3084405 w 3115297"/>
                <a:gd name="connsiteY17" fmla="*/ 3190681 h 4346015"/>
                <a:gd name="connsiteX18" fmla="*/ 2688165 w 3115297"/>
                <a:gd name="connsiteY18" fmla="*/ 3937441 h 4346015"/>
                <a:gd name="connsiteX0" fmla="*/ 379305 w 3115297"/>
                <a:gd name="connsiteY0" fmla="*/ 2885881 h 4346015"/>
                <a:gd name="connsiteX1" fmla="*/ 1163076 w 3115297"/>
                <a:gd name="connsiteY1" fmla="*/ 3437787 h 4346015"/>
                <a:gd name="connsiteX2" fmla="*/ 920325 w 3115297"/>
                <a:gd name="connsiteY2" fmla="*/ 4295581 h 4346015"/>
                <a:gd name="connsiteX3" fmla="*/ 143085 w 3115297"/>
                <a:gd name="connsiteY3" fmla="*/ 3881924 h 4346015"/>
                <a:gd name="connsiteX4" fmla="*/ 306370 w 3115297"/>
                <a:gd name="connsiteY4" fmla="*/ 3017598 h 4346015"/>
                <a:gd name="connsiteX5" fmla="*/ 676485 w 3115297"/>
                <a:gd name="connsiteY5" fmla="*/ 3189592 h 4346015"/>
                <a:gd name="connsiteX6" fmla="*/ 608994 w 3115297"/>
                <a:gd name="connsiteY6" fmla="*/ 3335461 h 4346015"/>
                <a:gd name="connsiteX7" fmla="*/ 493605 w 3115297"/>
                <a:gd name="connsiteY7" fmla="*/ 3221161 h 4346015"/>
                <a:gd name="connsiteX8" fmla="*/ 586133 w 3115297"/>
                <a:gd name="connsiteY8" fmla="*/ 2800973 h 4346015"/>
                <a:gd name="connsiteX9" fmla="*/ 493605 w 3115297"/>
                <a:gd name="connsiteY9" fmla="*/ 2657281 h 4346015"/>
                <a:gd name="connsiteX10" fmla="*/ 66885 w 3115297"/>
                <a:gd name="connsiteY10" fmla="*/ 2611561 h 4346015"/>
                <a:gd name="connsiteX11" fmla="*/ 76682 w 3115297"/>
                <a:gd name="connsiteY11" fmla="*/ 1972570 h 4346015"/>
                <a:gd name="connsiteX12" fmla="*/ 790785 w 3115297"/>
                <a:gd name="connsiteY12" fmla="*/ 775141 h 4346015"/>
                <a:gd name="connsiteX13" fmla="*/ 2764365 w 3115297"/>
                <a:gd name="connsiteY13" fmla="*/ 5521 h 4346015"/>
                <a:gd name="connsiteX14" fmla="*/ 2886285 w 3115297"/>
                <a:gd name="connsiteY14" fmla="*/ 1064701 h 4346015"/>
                <a:gd name="connsiteX15" fmla="*/ 3114885 w 3115297"/>
                <a:gd name="connsiteY15" fmla="*/ 1788601 h 4346015"/>
                <a:gd name="connsiteX16" fmla="*/ 2825325 w 3115297"/>
                <a:gd name="connsiteY16" fmla="*/ 2512501 h 4346015"/>
                <a:gd name="connsiteX17" fmla="*/ 3084405 w 3115297"/>
                <a:gd name="connsiteY17" fmla="*/ 3190681 h 4346015"/>
                <a:gd name="connsiteX0" fmla="*/ 379305 w 3115297"/>
                <a:gd name="connsiteY0" fmla="*/ 2885881 h 4346015"/>
                <a:gd name="connsiteX1" fmla="*/ 1163076 w 3115297"/>
                <a:gd name="connsiteY1" fmla="*/ 3437787 h 4346015"/>
                <a:gd name="connsiteX2" fmla="*/ 920325 w 3115297"/>
                <a:gd name="connsiteY2" fmla="*/ 4295581 h 4346015"/>
                <a:gd name="connsiteX3" fmla="*/ 143085 w 3115297"/>
                <a:gd name="connsiteY3" fmla="*/ 3881924 h 4346015"/>
                <a:gd name="connsiteX4" fmla="*/ 306370 w 3115297"/>
                <a:gd name="connsiteY4" fmla="*/ 3017598 h 4346015"/>
                <a:gd name="connsiteX5" fmla="*/ 676485 w 3115297"/>
                <a:gd name="connsiteY5" fmla="*/ 3189592 h 4346015"/>
                <a:gd name="connsiteX6" fmla="*/ 608994 w 3115297"/>
                <a:gd name="connsiteY6" fmla="*/ 3335461 h 4346015"/>
                <a:gd name="connsiteX7" fmla="*/ 493605 w 3115297"/>
                <a:gd name="connsiteY7" fmla="*/ 3221161 h 4346015"/>
                <a:gd name="connsiteX8" fmla="*/ 586133 w 3115297"/>
                <a:gd name="connsiteY8" fmla="*/ 2800973 h 4346015"/>
                <a:gd name="connsiteX9" fmla="*/ 493605 w 3115297"/>
                <a:gd name="connsiteY9" fmla="*/ 2657281 h 4346015"/>
                <a:gd name="connsiteX10" fmla="*/ 66885 w 3115297"/>
                <a:gd name="connsiteY10" fmla="*/ 2611561 h 4346015"/>
                <a:gd name="connsiteX11" fmla="*/ 76682 w 3115297"/>
                <a:gd name="connsiteY11" fmla="*/ 1972570 h 4346015"/>
                <a:gd name="connsiteX12" fmla="*/ 790785 w 3115297"/>
                <a:gd name="connsiteY12" fmla="*/ 775141 h 4346015"/>
                <a:gd name="connsiteX13" fmla="*/ 2764365 w 3115297"/>
                <a:gd name="connsiteY13" fmla="*/ 5521 h 4346015"/>
                <a:gd name="connsiteX14" fmla="*/ 2886285 w 3115297"/>
                <a:gd name="connsiteY14" fmla="*/ 1064701 h 4346015"/>
                <a:gd name="connsiteX15" fmla="*/ 3114885 w 3115297"/>
                <a:gd name="connsiteY15" fmla="*/ 1788601 h 4346015"/>
                <a:gd name="connsiteX16" fmla="*/ 2825325 w 3115297"/>
                <a:gd name="connsiteY16" fmla="*/ 2512501 h 4346015"/>
                <a:gd name="connsiteX17" fmla="*/ 3084405 w 3115297"/>
                <a:gd name="connsiteY17" fmla="*/ 3190681 h 4346015"/>
                <a:gd name="connsiteX0" fmla="*/ 379305 w 3115297"/>
                <a:gd name="connsiteY0" fmla="*/ 2885881 h 4346015"/>
                <a:gd name="connsiteX1" fmla="*/ 1163076 w 3115297"/>
                <a:gd name="connsiteY1" fmla="*/ 3437787 h 4346015"/>
                <a:gd name="connsiteX2" fmla="*/ 920325 w 3115297"/>
                <a:gd name="connsiteY2" fmla="*/ 4295581 h 4346015"/>
                <a:gd name="connsiteX3" fmla="*/ 143085 w 3115297"/>
                <a:gd name="connsiteY3" fmla="*/ 3881924 h 4346015"/>
                <a:gd name="connsiteX4" fmla="*/ 306370 w 3115297"/>
                <a:gd name="connsiteY4" fmla="*/ 3017598 h 4346015"/>
                <a:gd name="connsiteX5" fmla="*/ 676485 w 3115297"/>
                <a:gd name="connsiteY5" fmla="*/ 3189592 h 4346015"/>
                <a:gd name="connsiteX6" fmla="*/ 608994 w 3115297"/>
                <a:gd name="connsiteY6" fmla="*/ 3335461 h 4346015"/>
                <a:gd name="connsiteX7" fmla="*/ 493605 w 3115297"/>
                <a:gd name="connsiteY7" fmla="*/ 3221161 h 4346015"/>
                <a:gd name="connsiteX8" fmla="*/ 586133 w 3115297"/>
                <a:gd name="connsiteY8" fmla="*/ 2800973 h 4346015"/>
                <a:gd name="connsiteX9" fmla="*/ 493605 w 3115297"/>
                <a:gd name="connsiteY9" fmla="*/ 2657281 h 4346015"/>
                <a:gd name="connsiteX10" fmla="*/ 66885 w 3115297"/>
                <a:gd name="connsiteY10" fmla="*/ 2611561 h 4346015"/>
                <a:gd name="connsiteX11" fmla="*/ 76682 w 3115297"/>
                <a:gd name="connsiteY11" fmla="*/ 1972570 h 4346015"/>
                <a:gd name="connsiteX12" fmla="*/ 790785 w 3115297"/>
                <a:gd name="connsiteY12" fmla="*/ 775141 h 4346015"/>
                <a:gd name="connsiteX13" fmla="*/ 2764365 w 3115297"/>
                <a:gd name="connsiteY13" fmla="*/ 5521 h 4346015"/>
                <a:gd name="connsiteX14" fmla="*/ 2886285 w 3115297"/>
                <a:gd name="connsiteY14" fmla="*/ 1064701 h 4346015"/>
                <a:gd name="connsiteX15" fmla="*/ 3114885 w 3115297"/>
                <a:gd name="connsiteY15" fmla="*/ 1788601 h 4346015"/>
                <a:gd name="connsiteX16" fmla="*/ 2825325 w 3115297"/>
                <a:gd name="connsiteY16" fmla="*/ 2512501 h 4346015"/>
                <a:gd name="connsiteX0" fmla="*/ 379305 w 3115297"/>
                <a:gd name="connsiteY0" fmla="*/ 2885881 h 4346015"/>
                <a:gd name="connsiteX1" fmla="*/ 1163076 w 3115297"/>
                <a:gd name="connsiteY1" fmla="*/ 3437787 h 4346015"/>
                <a:gd name="connsiteX2" fmla="*/ 920325 w 3115297"/>
                <a:gd name="connsiteY2" fmla="*/ 4295581 h 4346015"/>
                <a:gd name="connsiteX3" fmla="*/ 143085 w 3115297"/>
                <a:gd name="connsiteY3" fmla="*/ 3881924 h 4346015"/>
                <a:gd name="connsiteX4" fmla="*/ 306370 w 3115297"/>
                <a:gd name="connsiteY4" fmla="*/ 3017598 h 4346015"/>
                <a:gd name="connsiteX5" fmla="*/ 676485 w 3115297"/>
                <a:gd name="connsiteY5" fmla="*/ 3189592 h 4346015"/>
                <a:gd name="connsiteX6" fmla="*/ 608994 w 3115297"/>
                <a:gd name="connsiteY6" fmla="*/ 3335461 h 4346015"/>
                <a:gd name="connsiteX7" fmla="*/ 493605 w 3115297"/>
                <a:gd name="connsiteY7" fmla="*/ 3221161 h 4346015"/>
                <a:gd name="connsiteX8" fmla="*/ 586133 w 3115297"/>
                <a:gd name="connsiteY8" fmla="*/ 2800973 h 4346015"/>
                <a:gd name="connsiteX9" fmla="*/ 493605 w 3115297"/>
                <a:gd name="connsiteY9" fmla="*/ 2657281 h 4346015"/>
                <a:gd name="connsiteX10" fmla="*/ 66885 w 3115297"/>
                <a:gd name="connsiteY10" fmla="*/ 2611561 h 4346015"/>
                <a:gd name="connsiteX11" fmla="*/ 76682 w 3115297"/>
                <a:gd name="connsiteY11" fmla="*/ 1972570 h 4346015"/>
                <a:gd name="connsiteX12" fmla="*/ 790785 w 3115297"/>
                <a:gd name="connsiteY12" fmla="*/ 775141 h 4346015"/>
                <a:gd name="connsiteX13" fmla="*/ 2764365 w 3115297"/>
                <a:gd name="connsiteY13" fmla="*/ 5521 h 4346015"/>
                <a:gd name="connsiteX14" fmla="*/ 2886285 w 3115297"/>
                <a:gd name="connsiteY14" fmla="*/ 1064701 h 4346015"/>
                <a:gd name="connsiteX15" fmla="*/ 3114885 w 3115297"/>
                <a:gd name="connsiteY15" fmla="*/ 1788601 h 4346015"/>
                <a:gd name="connsiteX16" fmla="*/ 2825325 w 3115297"/>
                <a:gd name="connsiteY16" fmla="*/ 2512501 h 4346015"/>
                <a:gd name="connsiteX0" fmla="*/ 379305 w 3115297"/>
                <a:gd name="connsiteY0" fmla="*/ 2885881 h 4346015"/>
                <a:gd name="connsiteX1" fmla="*/ 1163076 w 3115297"/>
                <a:gd name="connsiteY1" fmla="*/ 3437787 h 4346015"/>
                <a:gd name="connsiteX2" fmla="*/ 920325 w 3115297"/>
                <a:gd name="connsiteY2" fmla="*/ 4295581 h 4346015"/>
                <a:gd name="connsiteX3" fmla="*/ 143085 w 3115297"/>
                <a:gd name="connsiteY3" fmla="*/ 3881924 h 4346015"/>
                <a:gd name="connsiteX4" fmla="*/ 306370 w 3115297"/>
                <a:gd name="connsiteY4" fmla="*/ 3017598 h 4346015"/>
                <a:gd name="connsiteX5" fmla="*/ 676485 w 3115297"/>
                <a:gd name="connsiteY5" fmla="*/ 3189592 h 4346015"/>
                <a:gd name="connsiteX6" fmla="*/ 608994 w 3115297"/>
                <a:gd name="connsiteY6" fmla="*/ 3335461 h 4346015"/>
                <a:gd name="connsiteX7" fmla="*/ 493605 w 3115297"/>
                <a:gd name="connsiteY7" fmla="*/ 3221161 h 4346015"/>
                <a:gd name="connsiteX8" fmla="*/ 586133 w 3115297"/>
                <a:gd name="connsiteY8" fmla="*/ 2800973 h 4346015"/>
                <a:gd name="connsiteX9" fmla="*/ 493605 w 3115297"/>
                <a:gd name="connsiteY9" fmla="*/ 2657281 h 4346015"/>
                <a:gd name="connsiteX10" fmla="*/ 66885 w 3115297"/>
                <a:gd name="connsiteY10" fmla="*/ 2611561 h 4346015"/>
                <a:gd name="connsiteX11" fmla="*/ 76682 w 3115297"/>
                <a:gd name="connsiteY11" fmla="*/ 1972570 h 4346015"/>
                <a:gd name="connsiteX12" fmla="*/ 790785 w 3115297"/>
                <a:gd name="connsiteY12" fmla="*/ 775141 h 4346015"/>
                <a:gd name="connsiteX13" fmla="*/ 2764365 w 3115297"/>
                <a:gd name="connsiteY13" fmla="*/ 5521 h 4346015"/>
                <a:gd name="connsiteX14" fmla="*/ 2886285 w 3115297"/>
                <a:gd name="connsiteY14" fmla="*/ 1064701 h 4346015"/>
                <a:gd name="connsiteX15" fmla="*/ 3114885 w 3115297"/>
                <a:gd name="connsiteY15" fmla="*/ 1788601 h 4346015"/>
                <a:gd name="connsiteX16" fmla="*/ 2825325 w 3115297"/>
                <a:gd name="connsiteY16" fmla="*/ 2512501 h 4346015"/>
                <a:gd name="connsiteX0" fmla="*/ 379305 w 3115297"/>
                <a:gd name="connsiteY0" fmla="*/ 2885881 h 4346015"/>
                <a:gd name="connsiteX1" fmla="*/ 1163076 w 3115297"/>
                <a:gd name="connsiteY1" fmla="*/ 3437787 h 4346015"/>
                <a:gd name="connsiteX2" fmla="*/ 920325 w 3115297"/>
                <a:gd name="connsiteY2" fmla="*/ 4295581 h 4346015"/>
                <a:gd name="connsiteX3" fmla="*/ 143085 w 3115297"/>
                <a:gd name="connsiteY3" fmla="*/ 3881924 h 4346015"/>
                <a:gd name="connsiteX4" fmla="*/ 306370 w 3115297"/>
                <a:gd name="connsiteY4" fmla="*/ 3017598 h 4346015"/>
                <a:gd name="connsiteX5" fmla="*/ 676485 w 3115297"/>
                <a:gd name="connsiteY5" fmla="*/ 3189592 h 4346015"/>
                <a:gd name="connsiteX6" fmla="*/ 608994 w 3115297"/>
                <a:gd name="connsiteY6" fmla="*/ 3335461 h 4346015"/>
                <a:gd name="connsiteX7" fmla="*/ 493605 w 3115297"/>
                <a:gd name="connsiteY7" fmla="*/ 3221161 h 4346015"/>
                <a:gd name="connsiteX8" fmla="*/ 586133 w 3115297"/>
                <a:gd name="connsiteY8" fmla="*/ 2800973 h 4346015"/>
                <a:gd name="connsiteX9" fmla="*/ 493605 w 3115297"/>
                <a:gd name="connsiteY9" fmla="*/ 2657281 h 4346015"/>
                <a:gd name="connsiteX10" fmla="*/ 66885 w 3115297"/>
                <a:gd name="connsiteY10" fmla="*/ 2611561 h 4346015"/>
                <a:gd name="connsiteX11" fmla="*/ 76682 w 3115297"/>
                <a:gd name="connsiteY11" fmla="*/ 1972570 h 4346015"/>
                <a:gd name="connsiteX12" fmla="*/ 790785 w 3115297"/>
                <a:gd name="connsiteY12" fmla="*/ 775141 h 4346015"/>
                <a:gd name="connsiteX13" fmla="*/ 2764365 w 3115297"/>
                <a:gd name="connsiteY13" fmla="*/ 5521 h 4346015"/>
                <a:gd name="connsiteX14" fmla="*/ 2886285 w 3115297"/>
                <a:gd name="connsiteY14" fmla="*/ 1064701 h 4346015"/>
                <a:gd name="connsiteX15" fmla="*/ 3114885 w 3115297"/>
                <a:gd name="connsiteY15" fmla="*/ 1788601 h 4346015"/>
                <a:gd name="connsiteX16" fmla="*/ 2825325 w 3115297"/>
                <a:gd name="connsiteY16" fmla="*/ 2512501 h 4346015"/>
                <a:gd name="connsiteX0" fmla="*/ 379305 w 3115297"/>
                <a:gd name="connsiteY0" fmla="*/ 2885881 h 4346015"/>
                <a:gd name="connsiteX1" fmla="*/ 1163076 w 3115297"/>
                <a:gd name="connsiteY1" fmla="*/ 3437787 h 4346015"/>
                <a:gd name="connsiteX2" fmla="*/ 920325 w 3115297"/>
                <a:gd name="connsiteY2" fmla="*/ 4295581 h 4346015"/>
                <a:gd name="connsiteX3" fmla="*/ 143085 w 3115297"/>
                <a:gd name="connsiteY3" fmla="*/ 3881924 h 4346015"/>
                <a:gd name="connsiteX4" fmla="*/ 306370 w 3115297"/>
                <a:gd name="connsiteY4" fmla="*/ 3017598 h 4346015"/>
                <a:gd name="connsiteX5" fmla="*/ 676485 w 3115297"/>
                <a:gd name="connsiteY5" fmla="*/ 3189592 h 4346015"/>
                <a:gd name="connsiteX6" fmla="*/ 608994 w 3115297"/>
                <a:gd name="connsiteY6" fmla="*/ 3335461 h 4346015"/>
                <a:gd name="connsiteX7" fmla="*/ 493605 w 3115297"/>
                <a:gd name="connsiteY7" fmla="*/ 3221161 h 4346015"/>
                <a:gd name="connsiteX8" fmla="*/ 586133 w 3115297"/>
                <a:gd name="connsiteY8" fmla="*/ 2800973 h 4346015"/>
                <a:gd name="connsiteX9" fmla="*/ 493605 w 3115297"/>
                <a:gd name="connsiteY9" fmla="*/ 2657281 h 4346015"/>
                <a:gd name="connsiteX10" fmla="*/ 66885 w 3115297"/>
                <a:gd name="connsiteY10" fmla="*/ 2611561 h 4346015"/>
                <a:gd name="connsiteX11" fmla="*/ 76682 w 3115297"/>
                <a:gd name="connsiteY11" fmla="*/ 1972570 h 4346015"/>
                <a:gd name="connsiteX12" fmla="*/ 790785 w 3115297"/>
                <a:gd name="connsiteY12" fmla="*/ 775141 h 4346015"/>
                <a:gd name="connsiteX13" fmla="*/ 2764365 w 3115297"/>
                <a:gd name="connsiteY13" fmla="*/ 5521 h 4346015"/>
                <a:gd name="connsiteX14" fmla="*/ 2886285 w 3115297"/>
                <a:gd name="connsiteY14" fmla="*/ 1064701 h 4346015"/>
                <a:gd name="connsiteX15" fmla="*/ 3114885 w 3115297"/>
                <a:gd name="connsiteY15" fmla="*/ 1788601 h 4346015"/>
                <a:gd name="connsiteX0" fmla="*/ 379305 w 2941345"/>
                <a:gd name="connsiteY0" fmla="*/ 2885881 h 4346015"/>
                <a:gd name="connsiteX1" fmla="*/ 1163076 w 2941345"/>
                <a:gd name="connsiteY1" fmla="*/ 3437787 h 4346015"/>
                <a:gd name="connsiteX2" fmla="*/ 920325 w 2941345"/>
                <a:gd name="connsiteY2" fmla="*/ 4295581 h 4346015"/>
                <a:gd name="connsiteX3" fmla="*/ 143085 w 2941345"/>
                <a:gd name="connsiteY3" fmla="*/ 3881924 h 4346015"/>
                <a:gd name="connsiteX4" fmla="*/ 306370 w 2941345"/>
                <a:gd name="connsiteY4" fmla="*/ 3017598 h 4346015"/>
                <a:gd name="connsiteX5" fmla="*/ 676485 w 2941345"/>
                <a:gd name="connsiteY5" fmla="*/ 3189592 h 4346015"/>
                <a:gd name="connsiteX6" fmla="*/ 608994 w 2941345"/>
                <a:gd name="connsiteY6" fmla="*/ 3335461 h 4346015"/>
                <a:gd name="connsiteX7" fmla="*/ 493605 w 2941345"/>
                <a:gd name="connsiteY7" fmla="*/ 3221161 h 4346015"/>
                <a:gd name="connsiteX8" fmla="*/ 586133 w 2941345"/>
                <a:gd name="connsiteY8" fmla="*/ 2800973 h 4346015"/>
                <a:gd name="connsiteX9" fmla="*/ 493605 w 2941345"/>
                <a:gd name="connsiteY9" fmla="*/ 2657281 h 4346015"/>
                <a:gd name="connsiteX10" fmla="*/ 66885 w 2941345"/>
                <a:gd name="connsiteY10" fmla="*/ 2611561 h 4346015"/>
                <a:gd name="connsiteX11" fmla="*/ 76682 w 2941345"/>
                <a:gd name="connsiteY11" fmla="*/ 1972570 h 4346015"/>
                <a:gd name="connsiteX12" fmla="*/ 790785 w 2941345"/>
                <a:gd name="connsiteY12" fmla="*/ 775141 h 4346015"/>
                <a:gd name="connsiteX13" fmla="*/ 2764365 w 2941345"/>
                <a:gd name="connsiteY13" fmla="*/ 5521 h 4346015"/>
                <a:gd name="connsiteX14" fmla="*/ 2886285 w 2941345"/>
                <a:gd name="connsiteY14" fmla="*/ 1064701 h 4346015"/>
                <a:gd name="connsiteX0" fmla="*/ 379305 w 2764365"/>
                <a:gd name="connsiteY0" fmla="*/ 2885881 h 4346015"/>
                <a:gd name="connsiteX1" fmla="*/ 1163076 w 2764365"/>
                <a:gd name="connsiteY1" fmla="*/ 3437787 h 4346015"/>
                <a:gd name="connsiteX2" fmla="*/ 920325 w 2764365"/>
                <a:gd name="connsiteY2" fmla="*/ 4295581 h 4346015"/>
                <a:gd name="connsiteX3" fmla="*/ 143085 w 2764365"/>
                <a:gd name="connsiteY3" fmla="*/ 3881924 h 4346015"/>
                <a:gd name="connsiteX4" fmla="*/ 306370 w 2764365"/>
                <a:gd name="connsiteY4" fmla="*/ 3017598 h 4346015"/>
                <a:gd name="connsiteX5" fmla="*/ 676485 w 2764365"/>
                <a:gd name="connsiteY5" fmla="*/ 3189592 h 4346015"/>
                <a:gd name="connsiteX6" fmla="*/ 608994 w 2764365"/>
                <a:gd name="connsiteY6" fmla="*/ 3335461 h 4346015"/>
                <a:gd name="connsiteX7" fmla="*/ 493605 w 2764365"/>
                <a:gd name="connsiteY7" fmla="*/ 3221161 h 4346015"/>
                <a:gd name="connsiteX8" fmla="*/ 586133 w 2764365"/>
                <a:gd name="connsiteY8" fmla="*/ 2800973 h 4346015"/>
                <a:gd name="connsiteX9" fmla="*/ 493605 w 2764365"/>
                <a:gd name="connsiteY9" fmla="*/ 2657281 h 4346015"/>
                <a:gd name="connsiteX10" fmla="*/ 66885 w 2764365"/>
                <a:gd name="connsiteY10" fmla="*/ 2611561 h 4346015"/>
                <a:gd name="connsiteX11" fmla="*/ 76682 w 2764365"/>
                <a:gd name="connsiteY11" fmla="*/ 1972570 h 4346015"/>
                <a:gd name="connsiteX12" fmla="*/ 790785 w 2764365"/>
                <a:gd name="connsiteY12" fmla="*/ 775141 h 4346015"/>
                <a:gd name="connsiteX13" fmla="*/ 2764365 w 2764365"/>
                <a:gd name="connsiteY13" fmla="*/ 5521 h 4346015"/>
                <a:gd name="connsiteX0" fmla="*/ 379305 w 2764365"/>
                <a:gd name="connsiteY0" fmla="*/ 2883672 h 4343806"/>
                <a:gd name="connsiteX1" fmla="*/ 1163076 w 2764365"/>
                <a:gd name="connsiteY1" fmla="*/ 3435578 h 4343806"/>
                <a:gd name="connsiteX2" fmla="*/ 920325 w 2764365"/>
                <a:gd name="connsiteY2" fmla="*/ 4293372 h 4343806"/>
                <a:gd name="connsiteX3" fmla="*/ 143085 w 2764365"/>
                <a:gd name="connsiteY3" fmla="*/ 3879715 h 4343806"/>
                <a:gd name="connsiteX4" fmla="*/ 306370 w 2764365"/>
                <a:gd name="connsiteY4" fmla="*/ 3015389 h 4343806"/>
                <a:gd name="connsiteX5" fmla="*/ 676485 w 2764365"/>
                <a:gd name="connsiteY5" fmla="*/ 3187383 h 4343806"/>
                <a:gd name="connsiteX6" fmla="*/ 608994 w 2764365"/>
                <a:gd name="connsiteY6" fmla="*/ 3333252 h 4343806"/>
                <a:gd name="connsiteX7" fmla="*/ 493605 w 2764365"/>
                <a:gd name="connsiteY7" fmla="*/ 3218952 h 4343806"/>
                <a:gd name="connsiteX8" fmla="*/ 586133 w 2764365"/>
                <a:gd name="connsiteY8" fmla="*/ 2798764 h 4343806"/>
                <a:gd name="connsiteX9" fmla="*/ 493605 w 2764365"/>
                <a:gd name="connsiteY9" fmla="*/ 2655072 h 4343806"/>
                <a:gd name="connsiteX10" fmla="*/ 66885 w 2764365"/>
                <a:gd name="connsiteY10" fmla="*/ 2609352 h 4343806"/>
                <a:gd name="connsiteX11" fmla="*/ 76682 w 2764365"/>
                <a:gd name="connsiteY11" fmla="*/ 1970361 h 4343806"/>
                <a:gd name="connsiteX12" fmla="*/ 790785 w 2764365"/>
                <a:gd name="connsiteY12" fmla="*/ 772932 h 4343806"/>
                <a:gd name="connsiteX13" fmla="*/ 2764365 w 2764365"/>
                <a:gd name="connsiteY13" fmla="*/ 3312 h 4343806"/>
                <a:gd name="connsiteX0" fmla="*/ 379305 w 1203759"/>
                <a:gd name="connsiteY0" fmla="*/ 2110740 h 3570874"/>
                <a:gd name="connsiteX1" fmla="*/ 1163076 w 1203759"/>
                <a:gd name="connsiteY1" fmla="*/ 2662646 h 3570874"/>
                <a:gd name="connsiteX2" fmla="*/ 920325 w 1203759"/>
                <a:gd name="connsiteY2" fmla="*/ 3520440 h 3570874"/>
                <a:gd name="connsiteX3" fmla="*/ 143085 w 1203759"/>
                <a:gd name="connsiteY3" fmla="*/ 3106783 h 3570874"/>
                <a:gd name="connsiteX4" fmla="*/ 306370 w 1203759"/>
                <a:gd name="connsiteY4" fmla="*/ 2242457 h 3570874"/>
                <a:gd name="connsiteX5" fmla="*/ 676485 w 1203759"/>
                <a:gd name="connsiteY5" fmla="*/ 2414451 h 3570874"/>
                <a:gd name="connsiteX6" fmla="*/ 608994 w 1203759"/>
                <a:gd name="connsiteY6" fmla="*/ 2560320 h 3570874"/>
                <a:gd name="connsiteX7" fmla="*/ 493605 w 1203759"/>
                <a:gd name="connsiteY7" fmla="*/ 2446020 h 3570874"/>
                <a:gd name="connsiteX8" fmla="*/ 586133 w 1203759"/>
                <a:gd name="connsiteY8" fmla="*/ 2025832 h 3570874"/>
                <a:gd name="connsiteX9" fmla="*/ 493605 w 1203759"/>
                <a:gd name="connsiteY9" fmla="*/ 1882140 h 3570874"/>
                <a:gd name="connsiteX10" fmla="*/ 66885 w 1203759"/>
                <a:gd name="connsiteY10" fmla="*/ 1836420 h 3570874"/>
                <a:gd name="connsiteX11" fmla="*/ 76682 w 1203759"/>
                <a:gd name="connsiteY11" fmla="*/ 1197429 h 3570874"/>
                <a:gd name="connsiteX12" fmla="*/ 790785 w 1203759"/>
                <a:gd name="connsiteY12" fmla="*/ 0 h 3570874"/>
                <a:gd name="connsiteX0" fmla="*/ 379305 w 1203759"/>
                <a:gd name="connsiteY0" fmla="*/ 2110740 h 3570874"/>
                <a:gd name="connsiteX1" fmla="*/ 1163076 w 1203759"/>
                <a:gd name="connsiteY1" fmla="*/ 2662646 h 3570874"/>
                <a:gd name="connsiteX2" fmla="*/ 920325 w 1203759"/>
                <a:gd name="connsiteY2" fmla="*/ 3520440 h 3570874"/>
                <a:gd name="connsiteX3" fmla="*/ 143085 w 1203759"/>
                <a:gd name="connsiteY3" fmla="*/ 3106783 h 3570874"/>
                <a:gd name="connsiteX4" fmla="*/ 306370 w 1203759"/>
                <a:gd name="connsiteY4" fmla="*/ 2242457 h 3570874"/>
                <a:gd name="connsiteX5" fmla="*/ 676485 w 1203759"/>
                <a:gd name="connsiteY5" fmla="*/ 2414451 h 3570874"/>
                <a:gd name="connsiteX6" fmla="*/ 608994 w 1203759"/>
                <a:gd name="connsiteY6" fmla="*/ 2560320 h 3570874"/>
                <a:gd name="connsiteX7" fmla="*/ 493605 w 1203759"/>
                <a:gd name="connsiteY7" fmla="*/ 2446020 h 3570874"/>
                <a:gd name="connsiteX8" fmla="*/ 586133 w 1203759"/>
                <a:gd name="connsiteY8" fmla="*/ 2025832 h 3570874"/>
                <a:gd name="connsiteX9" fmla="*/ 493605 w 1203759"/>
                <a:gd name="connsiteY9" fmla="*/ 1882140 h 3570874"/>
                <a:gd name="connsiteX10" fmla="*/ 66885 w 1203759"/>
                <a:gd name="connsiteY10" fmla="*/ 1836420 h 3570874"/>
                <a:gd name="connsiteX11" fmla="*/ 76682 w 1203759"/>
                <a:gd name="connsiteY11" fmla="*/ 1197429 h 3570874"/>
                <a:gd name="connsiteX12" fmla="*/ 790785 w 1203759"/>
                <a:gd name="connsiteY12" fmla="*/ 0 h 3570874"/>
                <a:gd name="connsiteX0" fmla="*/ 379305 w 1203759"/>
                <a:gd name="connsiteY0" fmla="*/ 913311 h 2373445"/>
                <a:gd name="connsiteX1" fmla="*/ 1163076 w 1203759"/>
                <a:gd name="connsiteY1" fmla="*/ 1465217 h 2373445"/>
                <a:gd name="connsiteX2" fmla="*/ 920325 w 1203759"/>
                <a:gd name="connsiteY2" fmla="*/ 2323011 h 2373445"/>
                <a:gd name="connsiteX3" fmla="*/ 143085 w 1203759"/>
                <a:gd name="connsiteY3" fmla="*/ 1909354 h 2373445"/>
                <a:gd name="connsiteX4" fmla="*/ 306370 w 1203759"/>
                <a:gd name="connsiteY4" fmla="*/ 1045028 h 2373445"/>
                <a:gd name="connsiteX5" fmla="*/ 676485 w 1203759"/>
                <a:gd name="connsiteY5" fmla="*/ 1217022 h 2373445"/>
                <a:gd name="connsiteX6" fmla="*/ 608994 w 1203759"/>
                <a:gd name="connsiteY6" fmla="*/ 1362891 h 2373445"/>
                <a:gd name="connsiteX7" fmla="*/ 493605 w 1203759"/>
                <a:gd name="connsiteY7" fmla="*/ 1248591 h 2373445"/>
                <a:gd name="connsiteX8" fmla="*/ 586133 w 1203759"/>
                <a:gd name="connsiteY8" fmla="*/ 828403 h 2373445"/>
                <a:gd name="connsiteX9" fmla="*/ 493605 w 1203759"/>
                <a:gd name="connsiteY9" fmla="*/ 684711 h 2373445"/>
                <a:gd name="connsiteX10" fmla="*/ 66885 w 1203759"/>
                <a:gd name="connsiteY10" fmla="*/ 638991 h 2373445"/>
                <a:gd name="connsiteX11" fmla="*/ 76682 w 1203759"/>
                <a:gd name="connsiteY11" fmla="*/ 0 h 2373445"/>
                <a:gd name="connsiteX0" fmla="*/ 379305 w 1203759"/>
                <a:gd name="connsiteY0" fmla="*/ 693178 h 2153312"/>
                <a:gd name="connsiteX1" fmla="*/ 1163076 w 1203759"/>
                <a:gd name="connsiteY1" fmla="*/ 1245084 h 2153312"/>
                <a:gd name="connsiteX2" fmla="*/ 920325 w 1203759"/>
                <a:gd name="connsiteY2" fmla="*/ 2102878 h 2153312"/>
                <a:gd name="connsiteX3" fmla="*/ 143085 w 1203759"/>
                <a:gd name="connsiteY3" fmla="*/ 1689221 h 2153312"/>
                <a:gd name="connsiteX4" fmla="*/ 306370 w 1203759"/>
                <a:gd name="connsiteY4" fmla="*/ 824895 h 2153312"/>
                <a:gd name="connsiteX5" fmla="*/ 676485 w 1203759"/>
                <a:gd name="connsiteY5" fmla="*/ 996889 h 2153312"/>
                <a:gd name="connsiteX6" fmla="*/ 608994 w 1203759"/>
                <a:gd name="connsiteY6" fmla="*/ 1142758 h 2153312"/>
                <a:gd name="connsiteX7" fmla="*/ 493605 w 1203759"/>
                <a:gd name="connsiteY7" fmla="*/ 1028458 h 2153312"/>
                <a:gd name="connsiteX8" fmla="*/ 586133 w 1203759"/>
                <a:gd name="connsiteY8" fmla="*/ 608270 h 2153312"/>
                <a:gd name="connsiteX9" fmla="*/ 493605 w 1203759"/>
                <a:gd name="connsiteY9" fmla="*/ 464578 h 2153312"/>
                <a:gd name="connsiteX10" fmla="*/ 66885 w 1203759"/>
                <a:gd name="connsiteY10" fmla="*/ 418858 h 2153312"/>
                <a:gd name="connsiteX11" fmla="*/ 76682 w 1203759"/>
                <a:gd name="connsiteY11" fmla="*/ 0 h 2153312"/>
                <a:gd name="connsiteX0" fmla="*/ 379305 w 1234300"/>
                <a:gd name="connsiteY0" fmla="*/ 693178 h 2147670"/>
                <a:gd name="connsiteX1" fmla="*/ 1196943 w 1234300"/>
                <a:gd name="connsiteY1" fmla="*/ 1321284 h 2147670"/>
                <a:gd name="connsiteX2" fmla="*/ 920325 w 1234300"/>
                <a:gd name="connsiteY2" fmla="*/ 2102878 h 2147670"/>
                <a:gd name="connsiteX3" fmla="*/ 143085 w 1234300"/>
                <a:gd name="connsiteY3" fmla="*/ 1689221 h 2147670"/>
                <a:gd name="connsiteX4" fmla="*/ 306370 w 1234300"/>
                <a:gd name="connsiteY4" fmla="*/ 824895 h 2147670"/>
                <a:gd name="connsiteX5" fmla="*/ 676485 w 1234300"/>
                <a:gd name="connsiteY5" fmla="*/ 996889 h 2147670"/>
                <a:gd name="connsiteX6" fmla="*/ 608994 w 1234300"/>
                <a:gd name="connsiteY6" fmla="*/ 1142758 h 2147670"/>
                <a:gd name="connsiteX7" fmla="*/ 493605 w 1234300"/>
                <a:gd name="connsiteY7" fmla="*/ 1028458 h 2147670"/>
                <a:gd name="connsiteX8" fmla="*/ 586133 w 1234300"/>
                <a:gd name="connsiteY8" fmla="*/ 608270 h 2147670"/>
                <a:gd name="connsiteX9" fmla="*/ 493605 w 1234300"/>
                <a:gd name="connsiteY9" fmla="*/ 464578 h 2147670"/>
                <a:gd name="connsiteX10" fmla="*/ 66885 w 1234300"/>
                <a:gd name="connsiteY10" fmla="*/ 418858 h 2147670"/>
                <a:gd name="connsiteX11" fmla="*/ 76682 w 1234300"/>
                <a:gd name="connsiteY11" fmla="*/ 0 h 2147670"/>
                <a:gd name="connsiteX0" fmla="*/ 379305 w 1251076"/>
                <a:gd name="connsiteY0" fmla="*/ 693178 h 2147670"/>
                <a:gd name="connsiteX1" fmla="*/ 1196943 w 1251076"/>
                <a:gd name="connsiteY1" fmla="*/ 1321284 h 2147670"/>
                <a:gd name="connsiteX2" fmla="*/ 920325 w 1251076"/>
                <a:gd name="connsiteY2" fmla="*/ 2102878 h 2147670"/>
                <a:gd name="connsiteX3" fmla="*/ 143085 w 1251076"/>
                <a:gd name="connsiteY3" fmla="*/ 1689221 h 2147670"/>
                <a:gd name="connsiteX4" fmla="*/ 306370 w 1251076"/>
                <a:gd name="connsiteY4" fmla="*/ 824895 h 2147670"/>
                <a:gd name="connsiteX5" fmla="*/ 676485 w 1251076"/>
                <a:gd name="connsiteY5" fmla="*/ 996889 h 2147670"/>
                <a:gd name="connsiteX6" fmla="*/ 608994 w 1251076"/>
                <a:gd name="connsiteY6" fmla="*/ 1142758 h 2147670"/>
                <a:gd name="connsiteX7" fmla="*/ 493605 w 1251076"/>
                <a:gd name="connsiteY7" fmla="*/ 1028458 h 2147670"/>
                <a:gd name="connsiteX8" fmla="*/ 586133 w 1251076"/>
                <a:gd name="connsiteY8" fmla="*/ 608270 h 2147670"/>
                <a:gd name="connsiteX9" fmla="*/ 493605 w 1251076"/>
                <a:gd name="connsiteY9" fmla="*/ 464578 h 2147670"/>
                <a:gd name="connsiteX10" fmla="*/ 66885 w 1251076"/>
                <a:gd name="connsiteY10" fmla="*/ 418858 h 2147670"/>
                <a:gd name="connsiteX11" fmla="*/ 76682 w 1251076"/>
                <a:gd name="connsiteY11" fmla="*/ 0 h 2147670"/>
                <a:gd name="connsiteX0" fmla="*/ 379305 w 1251076"/>
                <a:gd name="connsiteY0" fmla="*/ 693178 h 2132625"/>
                <a:gd name="connsiteX1" fmla="*/ 1196943 w 1251076"/>
                <a:gd name="connsiteY1" fmla="*/ 1321284 h 2132625"/>
                <a:gd name="connsiteX2" fmla="*/ 920325 w 1251076"/>
                <a:gd name="connsiteY2" fmla="*/ 2102878 h 2132625"/>
                <a:gd name="connsiteX3" fmla="*/ 143085 w 1251076"/>
                <a:gd name="connsiteY3" fmla="*/ 1689221 h 2132625"/>
                <a:gd name="connsiteX4" fmla="*/ 306370 w 1251076"/>
                <a:gd name="connsiteY4" fmla="*/ 824895 h 2132625"/>
                <a:gd name="connsiteX5" fmla="*/ 676485 w 1251076"/>
                <a:gd name="connsiteY5" fmla="*/ 996889 h 2132625"/>
                <a:gd name="connsiteX6" fmla="*/ 608994 w 1251076"/>
                <a:gd name="connsiteY6" fmla="*/ 1142758 h 2132625"/>
                <a:gd name="connsiteX7" fmla="*/ 493605 w 1251076"/>
                <a:gd name="connsiteY7" fmla="*/ 1028458 h 2132625"/>
                <a:gd name="connsiteX8" fmla="*/ 586133 w 1251076"/>
                <a:gd name="connsiteY8" fmla="*/ 608270 h 2132625"/>
                <a:gd name="connsiteX9" fmla="*/ 493605 w 1251076"/>
                <a:gd name="connsiteY9" fmla="*/ 464578 h 2132625"/>
                <a:gd name="connsiteX10" fmla="*/ 66885 w 1251076"/>
                <a:gd name="connsiteY10" fmla="*/ 418858 h 2132625"/>
                <a:gd name="connsiteX11" fmla="*/ 76682 w 1251076"/>
                <a:gd name="connsiteY11" fmla="*/ 0 h 2132625"/>
                <a:gd name="connsiteX0" fmla="*/ 379305 w 1252074"/>
                <a:gd name="connsiteY0" fmla="*/ 693178 h 2154770"/>
                <a:gd name="connsiteX1" fmla="*/ 1196943 w 1252074"/>
                <a:gd name="connsiteY1" fmla="*/ 1321284 h 2154770"/>
                <a:gd name="connsiteX2" fmla="*/ 920325 w 1252074"/>
                <a:gd name="connsiteY2" fmla="*/ 2102878 h 2154770"/>
                <a:gd name="connsiteX3" fmla="*/ 143085 w 1252074"/>
                <a:gd name="connsiteY3" fmla="*/ 1689221 h 2154770"/>
                <a:gd name="connsiteX4" fmla="*/ 306370 w 1252074"/>
                <a:gd name="connsiteY4" fmla="*/ 824895 h 2154770"/>
                <a:gd name="connsiteX5" fmla="*/ 676485 w 1252074"/>
                <a:gd name="connsiteY5" fmla="*/ 996889 h 2154770"/>
                <a:gd name="connsiteX6" fmla="*/ 608994 w 1252074"/>
                <a:gd name="connsiteY6" fmla="*/ 1142758 h 2154770"/>
                <a:gd name="connsiteX7" fmla="*/ 493605 w 1252074"/>
                <a:gd name="connsiteY7" fmla="*/ 1028458 h 2154770"/>
                <a:gd name="connsiteX8" fmla="*/ 586133 w 1252074"/>
                <a:gd name="connsiteY8" fmla="*/ 608270 h 2154770"/>
                <a:gd name="connsiteX9" fmla="*/ 493605 w 1252074"/>
                <a:gd name="connsiteY9" fmla="*/ 464578 h 2154770"/>
                <a:gd name="connsiteX10" fmla="*/ 66885 w 1252074"/>
                <a:gd name="connsiteY10" fmla="*/ 418858 h 2154770"/>
                <a:gd name="connsiteX11" fmla="*/ 76682 w 1252074"/>
                <a:gd name="connsiteY11" fmla="*/ 0 h 2154770"/>
                <a:gd name="connsiteX0" fmla="*/ 379305 w 1235151"/>
                <a:gd name="connsiteY0" fmla="*/ 693178 h 2154770"/>
                <a:gd name="connsiteX1" fmla="*/ 1196943 w 1235151"/>
                <a:gd name="connsiteY1" fmla="*/ 1321284 h 2154770"/>
                <a:gd name="connsiteX2" fmla="*/ 920325 w 1235151"/>
                <a:gd name="connsiteY2" fmla="*/ 2102878 h 2154770"/>
                <a:gd name="connsiteX3" fmla="*/ 143085 w 1235151"/>
                <a:gd name="connsiteY3" fmla="*/ 1689221 h 2154770"/>
                <a:gd name="connsiteX4" fmla="*/ 306370 w 1235151"/>
                <a:gd name="connsiteY4" fmla="*/ 824895 h 2154770"/>
                <a:gd name="connsiteX5" fmla="*/ 676485 w 1235151"/>
                <a:gd name="connsiteY5" fmla="*/ 996889 h 2154770"/>
                <a:gd name="connsiteX6" fmla="*/ 608994 w 1235151"/>
                <a:gd name="connsiteY6" fmla="*/ 1142758 h 2154770"/>
                <a:gd name="connsiteX7" fmla="*/ 493605 w 1235151"/>
                <a:gd name="connsiteY7" fmla="*/ 1028458 h 2154770"/>
                <a:gd name="connsiteX8" fmla="*/ 586133 w 1235151"/>
                <a:gd name="connsiteY8" fmla="*/ 608270 h 2154770"/>
                <a:gd name="connsiteX9" fmla="*/ 493605 w 1235151"/>
                <a:gd name="connsiteY9" fmla="*/ 464578 h 2154770"/>
                <a:gd name="connsiteX10" fmla="*/ 66885 w 1235151"/>
                <a:gd name="connsiteY10" fmla="*/ 418858 h 2154770"/>
                <a:gd name="connsiteX11" fmla="*/ 76682 w 1235151"/>
                <a:gd name="connsiteY11" fmla="*/ 0 h 215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35151" h="2154770">
                  <a:moveTo>
                    <a:pt x="379305" y="693178"/>
                  </a:moveTo>
                  <a:cubicBezTo>
                    <a:pt x="838410" y="751598"/>
                    <a:pt x="1068673" y="816005"/>
                    <a:pt x="1196943" y="1321284"/>
                  </a:cubicBezTo>
                  <a:cubicBezTo>
                    <a:pt x="1325213" y="1826563"/>
                    <a:pt x="1104435" y="1990755"/>
                    <a:pt x="920325" y="2102878"/>
                  </a:cubicBezTo>
                  <a:cubicBezTo>
                    <a:pt x="736215" y="2215001"/>
                    <a:pt x="315563" y="2174361"/>
                    <a:pt x="143085" y="1689221"/>
                  </a:cubicBezTo>
                  <a:cubicBezTo>
                    <a:pt x="-29393" y="1204081"/>
                    <a:pt x="141270" y="896741"/>
                    <a:pt x="306370" y="824895"/>
                  </a:cubicBezTo>
                  <a:cubicBezTo>
                    <a:pt x="471470" y="753049"/>
                    <a:pt x="653263" y="894926"/>
                    <a:pt x="676485" y="996889"/>
                  </a:cubicBezTo>
                  <a:cubicBezTo>
                    <a:pt x="699707" y="1098852"/>
                    <a:pt x="639474" y="1137496"/>
                    <a:pt x="608994" y="1142758"/>
                  </a:cubicBezTo>
                  <a:cubicBezTo>
                    <a:pt x="578514" y="1148020"/>
                    <a:pt x="497415" y="1117539"/>
                    <a:pt x="493605" y="1028458"/>
                  </a:cubicBezTo>
                  <a:cubicBezTo>
                    <a:pt x="489795" y="939377"/>
                    <a:pt x="586133" y="702250"/>
                    <a:pt x="586133" y="608270"/>
                  </a:cubicBezTo>
                  <a:cubicBezTo>
                    <a:pt x="586133" y="514290"/>
                    <a:pt x="580146" y="496147"/>
                    <a:pt x="493605" y="464578"/>
                  </a:cubicBezTo>
                  <a:cubicBezTo>
                    <a:pt x="407064" y="433009"/>
                    <a:pt x="136372" y="496288"/>
                    <a:pt x="66885" y="418858"/>
                  </a:cubicBezTo>
                  <a:cubicBezTo>
                    <a:pt x="-2602" y="341428"/>
                    <a:pt x="-43968" y="306070"/>
                    <a:pt x="76682" y="0"/>
                  </a:cubicBezTo>
                </a:path>
              </a:pathLst>
            </a:custGeom>
            <a:ln w="222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7761523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39616" y="205278"/>
            <a:ext cx="9313035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accent2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3308747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31371" y="164638"/>
            <a:ext cx="11760629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31371" y="932723"/>
            <a:ext cx="11760629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31A6CB5-81CA-461E-8527-15E1FF614C90}"/>
              </a:ext>
            </a:extLst>
          </p:cNvPr>
          <p:cNvGrpSpPr/>
          <p:nvPr userDrawn="1"/>
        </p:nvGrpSpPr>
        <p:grpSpPr>
          <a:xfrm>
            <a:off x="10417109" y="1"/>
            <a:ext cx="1789016" cy="6615108"/>
            <a:chOff x="7803307" y="0"/>
            <a:chExt cx="1341762" cy="4961331"/>
          </a:xfrm>
        </p:grpSpPr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D22F899A-EF4D-4B92-B73F-8A334774BBD6}"/>
                </a:ext>
              </a:extLst>
            </p:cNvPr>
            <p:cNvSpPr/>
            <p:nvPr userDrawn="1"/>
          </p:nvSpPr>
          <p:spPr>
            <a:xfrm>
              <a:off x="7803307" y="0"/>
              <a:ext cx="1340693" cy="4177799"/>
            </a:xfrm>
            <a:custGeom>
              <a:avLst/>
              <a:gdLst>
                <a:gd name="connsiteX0" fmla="*/ 717958 w 1331640"/>
                <a:gd name="connsiteY0" fmla="*/ 0 h 3571216"/>
                <a:gd name="connsiteX1" fmla="*/ 1331640 w 1331640"/>
                <a:gd name="connsiteY1" fmla="*/ 0 h 3571216"/>
                <a:gd name="connsiteX2" fmla="*/ 1331640 w 1331640"/>
                <a:gd name="connsiteY2" fmla="*/ 3571216 h 3571216"/>
                <a:gd name="connsiteX3" fmla="*/ 1213856 w 1331640"/>
                <a:gd name="connsiteY3" fmla="*/ 3518107 h 3571216"/>
                <a:gd name="connsiteX4" fmla="*/ 121 w 1331640"/>
                <a:gd name="connsiteY4" fmla="*/ 1683837 h 3571216"/>
                <a:gd name="connsiteX5" fmla="*/ 717803 w 1331640"/>
                <a:gd name="connsiteY5" fmla="*/ 119 h 3571216"/>
                <a:gd name="connsiteX0" fmla="*/ 717958 w 1331640"/>
                <a:gd name="connsiteY0" fmla="*/ 0 h 3571216"/>
                <a:gd name="connsiteX1" fmla="*/ 1331640 w 1331640"/>
                <a:gd name="connsiteY1" fmla="*/ 0 h 3571216"/>
                <a:gd name="connsiteX2" fmla="*/ 1331640 w 1331640"/>
                <a:gd name="connsiteY2" fmla="*/ 3571216 h 3571216"/>
                <a:gd name="connsiteX3" fmla="*/ 121 w 1331640"/>
                <a:gd name="connsiteY3" fmla="*/ 1683837 h 3571216"/>
                <a:gd name="connsiteX4" fmla="*/ 717803 w 1331640"/>
                <a:gd name="connsiteY4" fmla="*/ 119 h 3571216"/>
                <a:gd name="connsiteX5" fmla="*/ 717958 w 1331640"/>
                <a:gd name="connsiteY5" fmla="*/ 0 h 3571216"/>
                <a:gd name="connsiteX0" fmla="*/ 717958 w 1340694"/>
                <a:gd name="connsiteY0" fmla="*/ 0 h 4168745"/>
                <a:gd name="connsiteX1" fmla="*/ 1331640 w 1340694"/>
                <a:gd name="connsiteY1" fmla="*/ 0 h 4168745"/>
                <a:gd name="connsiteX2" fmla="*/ 1340694 w 1340694"/>
                <a:gd name="connsiteY2" fmla="*/ 4168745 h 4168745"/>
                <a:gd name="connsiteX3" fmla="*/ 121 w 1340694"/>
                <a:gd name="connsiteY3" fmla="*/ 1683837 h 4168745"/>
                <a:gd name="connsiteX4" fmla="*/ 717803 w 1340694"/>
                <a:gd name="connsiteY4" fmla="*/ 119 h 4168745"/>
                <a:gd name="connsiteX5" fmla="*/ 717958 w 1340694"/>
                <a:gd name="connsiteY5" fmla="*/ 0 h 4168745"/>
                <a:gd name="connsiteX0" fmla="*/ 717958 w 1340694"/>
                <a:gd name="connsiteY0" fmla="*/ 0 h 4168745"/>
                <a:gd name="connsiteX1" fmla="*/ 1331640 w 1340694"/>
                <a:gd name="connsiteY1" fmla="*/ 0 h 4168745"/>
                <a:gd name="connsiteX2" fmla="*/ 1340694 w 1340694"/>
                <a:gd name="connsiteY2" fmla="*/ 4168745 h 4168745"/>
                <a:gd name="connsiteX3" fmla="*/ 121 w 1340694"/>
                <a:gd name="connsiteY3" fmla="*/ 1683837 h 4168745"/>
                <a:gd name="connsiteX4" fmla="*/ 717803 w 1340694"/>
                <a:gd name="connsiteY4" fmla="*/ 119 h 4168745"/>
                <a:gd name="connsiteX5" fmla="*/ 717958 w 1340694"/>
                <a:gd name="connsiteY5" fmla="*/ 0 h 4168745"/>
                <a:gd name="connsiteX0" fmla="*/ 663665 w 1286401"/>
                <a:gd name="connsiteY0" fmla="*/ 0 h 4168745"/>
                <a:gd name="connsiteX1" fmla="*/ 1277347 w 1286401"/>
                <a:gd name="connsiteY1" fmla="*/ 0 h 4168745"/>
                <a:gd name="connsiteX2" fmla="*/ 1286401 w 1286401"/>
                <a:gd name="connsiteY2" fmla="*/ 4168745 h 4168745"/>
                <a:gd name="connsiteX3" fmla="*/ 149 w 1286401"/>
                <a:gd name="connsiteY3" fmla="*/ 1864906 h 4168745"/>
                <a:gd name="connsiteX4" fmla="*/ 663510 w 1286401"/>
                <a:gd name="connsiteY4" fmla="*/ 119 h 4168745"/>
                <a:gd name="connsiteX5" fmla="*/ 663665 w 1286401"/>
                <a:gd name="connsiteY5" fmla="*/ 0 h 4168745"/>
                <a:gd name="connsiteX0" fmla="*/ 717957 w 1340693"/>
                <a:gd name="connsiteY0" fmla="*/ 0 h 4168745"/>
                <a:gd name="connsiteX1" fmla="*/ 1331639 w 1340693"/>
                <a:gd name="connsiteY1" fmla="*/ 0 h 4168745"/>
                <a:gd name="connsiteX2" fmla="*/ 1340693 w 1340693"/>
                <a:gd name="connsiteY2" fmla="*/ 4168745 h 4168745"/>
                <a:gd name="connsiteX3" fmla="*/ 121 w 1340693"/>
                <a:gd name="connsiteY3" fmla="*/ 1973548 h 4168745"/>
                <a:gd name="connsiteX4" fmla="*/ 717802 w 1340693"/>
                <a:gd name="connsiteY4" fmla="*/ 119 h 4168745"/>
                <a:gd name="connsiteX5" fmla="*/ 717957 w 1340693"/>
                <a:gd name="connsiteY5" fmla="*/ 0 h 4168745"/>
                <a:gd name="connsiteX0" fmla="*/ 717957 w 1340693"/>
                <a:gd name="connsiteY0" fmla="*/ 0 h 4168745"/>
                <a:gd name="connsiteX1" fmla="*/ 1331639 w 1340693"/>
                <a:gd name="connsiteY1" fmla="*/ 0 h 4168745"/>
                <a:gd name="connsiteX2" fmla="*/ 1340693 w 1340693"/>
                <a:gd name="connsiteY2" fmla="*/ 4168745 h 4168745"/>
                <a:gd name="connsiteX3" fmla="*/ 121 w 1340693"/>
                <a:gd name="connsiteY3" fmla="*/ 1973548 h 4168745"/>
                <a:gd name="connsiteX4" fmla="*/ 717802 w 1340693"/>
                <a:gd name="connsiteY4" fmla="*/ 119 h 4168745"/>
                <a:gd name="connsiteX5" fmla="*/ 717957 w 1340693"/>
                <a:gd name="connsiteY5" fmla="*/ 0 h 4168745"/>
                <a:gd name="connsiteX0" fmla="*/ 717957 w 1340693"/>
                <a:gd name="connsiteY0" fmla="*/ 0 h 4177799"/>
                <a:gd name="connsiteX1" fmla="*/ 1331639 w 1340693"/>
                <a:gd name="connsiteY1" fmla="*/ 0 h 4177799"/>
                <a:gd name="connsiteX2" fmla="*/ 1340693 w 1340693"/>
                <a:gd name="connsiteY2" fmla="*/ 4177799 h 4177799"/>
                <a:gd name="connsiteX3" fmla="*/ 121 w 1340693"/>
                <a:gd name="connsiteY3" fmla="*/ 1973548 h 4177799"/>
                <a:gd name="connsiteX4" fmla="*/ 717802 w 1340693"/>
                <a:gd name="connsiteY4" fmla="*/ 119 h 4177799"/>
                <a:gd name="connsiteX5" fmla="*/ 717957 w 1340693"/>
                <a:gd name="connsiteY5" fmla="*/ 0 h 4177799"/>
                <a:gd name="connsiteX0" fmla="*/ 717957 w 1340693"/>
                <a:gd name="connsiteY0" fmla="*/ 0 h 4177799"/>
                <a:gd name="connsiteX1" fmla="*/ 1331639 w 1340693"/>
                <a:gd name="connsiteY1" fmla="*/ 0 h 4177799"/>
                <a:gd name="connsiteX2" fmla="*/ 1340693 w 1340693"/>
                <a:gd name="connsiteY2" fmla="*/ 4177799 h 4177799"/>
                <a:gd name="connsiteX3" fmla="*/ 121 w 1340693"/>
                <a:gd name="connsiteY3" fmla="*/ 1973548 h 4177799"/>
                <a:gd name="connsiteX4" fmla="*/ 717802 w 1340693"/>
                <a:gd name="connsiteY4" fmla="*/ 119 h 4177799"/>
                <a:gd name="connsiteX5" fmla="*/ 717957 w 1340693"/>
                <a:gd name="connsiteY5" fmla="*/ 0 h 417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40693" h="4177799">
                  <a:moveTo>
                    <a:pt x="717957" y="0"/>
                  </a:moveTo>
                  <a:lnTo>
                    <a:pt x="1331639" y="0"/>
                  </a:lnTo>
                  <a:lnTo>
                    <a:pt x="1340693" y="4177799"/>
                  </a:lnTo>
                  <a:cubicBezTo>
                    <a:pt x="721819" y="3919864"/>
                    <a:pt x="66733" y="3182096"/>
                    <a:pt x="121" y="1973548"/>
                  </a:cubicBezTo>
                  <a:cubicBezTo>
                    <a:pt x="-6825" y="1195267"/>
                    <a:pt x="285014" y="356342"/>
                    <a:pt x="717802" y="119"/>
                  </a:cubicBezTo>
                  <a:lnTo>
                    <a:pt x="7179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/>
            </a:p>
          </p:txBody>
        </p:sp>
        <p:grpSp>
          <p:nvGrpSpPr>
            <p:cNvPr id="12" name="Group 10">
              <a:extLst>
                <a:ext uri="{FF2B5EF4-FFF2-40B4-BE49-F238E27FC236}">
                  <a16:creationId xmlns:a16="http://schemas.microsoft.com/office/drawing/2014/main" id="{C059B2F4-047C-4A8D-A7AE-F9194C6FBF88}"/>
                </a:ext>
              </a:extLst>
            </p:cNvPr>
            <p:cNvGrpSpPr/>
            <p:nvPr userDrawn="1"/>
          </p:nvGrpSpPr>
          <p:grpSpPr>
            <a:xfrm>
              <a:off x="8088119" y="2956925"/>
              <a:ext cx="1056950" cy="2004406"/>
              <a:chOff x="249507" y="1005137"/>
              <a:chExt cx="2166199" cy="3608232"/>
            </a:xfrm>
          </p:grpSpPr>
          <p:sp>
            <p:nvSpPr>
              <p:cNvPr id="13" name="Rounded Rectangle 1">
                <a:extLst>
                  <a:ext uri="{FF2B5EF4-FFF2-40B4-BE49-F238E27FC236}">
                    <a16:creationId xmlns:a16="http://schemas.microsoft.com/office/drawing/2014/main" id="{E176F77F-C08E-45A9-95CE-4FB2EC73E569}"/>
                  </a:ext>
                </a:extLst>
              </p:cNvPr>
              <p:cNvSpPr/>
              <p:nvPr userDrawn="1"/>
            </p:nvSpPr>
            <p:spPr>
              <a:xfrm rot="20274635">
                <a:off x="1034052" y="3357355"/>
                <a:ext cx="720079" cy="1109517"/>
              </a:xfrm>
              <a:prstGeom prst="roundRect">
                <a:avLst>
                  <a:gd name="adj" fmla="val 36773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  <p:sp>
            <p:nvSpPr>
              <p:cNvPr id="14" name="Freeform 4">
                <a:extLst>
                  <a:ext uri="{FF2B5EF4-FFF2-40B4-BE49-F238E27FC236}">
                    <a16:creationId xmlns:a16="http://schemas.microsoft.com/office/drawing/2014/main" id="{30FE7796-7C4C-4DF6-A7C2-4D30F2ABA305}"/>
                  </a:ext>
                </a:extLst>
              </p:cNvPr>
              <p:cNvSpPr/>
              <p:nvPr userDrawn="1"/>
            </p:nvSpPr>
            <p:spPr>
              <a:xfrm>
                <a:off x="249507" y="1005137"/>
                <a:ext cx="2166199" cy="3608232"/>
              </a:xfrm>
              <a:custGeom>
                <a:avLst/>
                <a:gdLst>
                  <a:gd name="connsiteX0" fmla="*/ 540975 w 3193709"/>
                  <a:gd name="connsiteY0" fmla="*/ 2652991 h 4611331"/>
                  <a:gd name="connsiteX1" fmla="*/ 1341075 w 3193709"/>
                  <a:gd name="connsiteY1" fmla="*/ 316353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341075 w 3193709"/>
                  <a:gd name="connsiteY1" fmla="*/ 316353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341075 w 3193709"/>
                  <a:gd name="connsiteY1" fmla="*/ 316353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1021035 w 3193709"/>
                  <a:gd name="connsiteY2" fmla="*/ 419223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815 w 3193709"/>
                  <a:gd name="connsiteY3" fmla="*/ 366645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16235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32563 w 3193709"/>
                  <a:gd name="connsiteY5" fmla="*/ 2973031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54335 w 3193709"/>
                  <a:gd name="connsiteY5" fmla="*/ 2956702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54335 w 3193709"/>
                  <a:gd name="connsiteY5" fmla="*/ 2956702 h 4611331"/>
                  <a:gd name="connsiteX6" fmla="*/ 670515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54335 w 3193709"/>
                  <a:gd name="connsiteY5" fmla="*/ 2956702 h 4611331"/>
                  <a:gd name="connsiteX6" fmla="*/ 714058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525735 w 3193709"/>
                  <a:gd name="connsiteY4" fmla="*/ 2752051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182835 w 3193709"/>
                  <a:gd name="connsiteY3" fmla="*/ 3681691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95355 w 3193709"/>
                  <a:gd name="connsiteY1" fmla="*/ 3194011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47655 w 3193709"/>
                  <a:gd name="connsiteY8" fmla="*/ 2584411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69426 w 3193709"/>
                  <a:gd name="connsiteY8" fmla="*/ 2513654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7155 w 3193709"/>
                  <a:gd name="connsiteY0" fmla="*/ 2652991 h 4611331"/>
                  <a:gd name="connsiteX1" fmla="*/ 1240926 w 3193709"/>
                  <a:gd name="connsiteY1" fmla="*/ 3204897 h 4611331"/>
                  <a:gd name="connsiteX2" fmla="*/ 998175 w 3193709"/>
                  <a:gd name="connsiteY2" fmla="*/ 4062691 h 4611331"/>
                  <a:gd name="connsiteX3" fmla="*/ 220935 w 3193709"/>
                  <a:gd name="connsiteY3" fmla="*/ 3649034 h 4611331"/>
                  <a:gd name="connsiteX4" fmla="*/ 384220 w 3193709"/>
                  <a:gd name="connsiteY4" fmla="*/ 2784708 h 4611331"/>
                  <a:gd name="connsiteX5" fmla="*/ 754335 w 3193709"/>
                  <a:gd name="connsiteY5" fmla="*/ 2956702 h 4611331"/>
                  <a:gd name="connsiteX6" fmla="*/ 686844 w 3193709"/>
                  <a:gd name="connsiteY6" fmla="*/ 3102571 h 4611331"/>
                  <a:gd name="connsiteX7" fmla="*/ 571455 w 3193709"/>
                  <a:gd name="connsiteY7" fmla="*/ 2988271 h 4611331"/>
                  <a:gd name="connsiteX8" fmla="*/ 663983 w 3193709"/>
                  <a:gd name="connsiteY8" fmla="*/ 2568083 h 4611331"/>
                  <a:gd name="connsiteX9" fmla="*/ 571455 w 3193709"/>
                  <a:gd name="connsiteY9" fmla="*/ 2424391 h 4611331"/>
                  <a:gd name="connsiteX10" fmla="*/ 144735 w 3193709"/>
                  <a:gd name="connsiteY10" fmla="*/ 2378671 h 4611331"/>
                  <a:gd name="connsiteX11" fmla="*/ 45675 w 3193709"/>
                  <a:gd name="connsiteY11" fmla="*/ 1990051 h 4611331"/>
                  <a:gd name="connsiteX12" fmla="*/ 830535 w 3193709"/>
                  <a:gd name="connsiteY12" fmla="*/ 679411 h 4611331"/>
                  <a:gd name="connsiteX13" fmla="*/ 2910795 w 3193709"/>
                  <a:gd name="connsiteY13" fmla="*/ 1231 h 4611331"/>
                  <a:gd name="connsiteX14" fmla="*/ 2964135 w 3193709"/>
                  <a:gd name="connsiteY14" fmla="*/ 831811 h 4611331"/>
                  <a:gd name="connsiteX15" fmla="*/ 3192735 w 3193709"/>
                  <a:gd name="connsiteY15" fmla="*/ 1555711 h 4611331"/>
                  <a:gd name="connsiteX16" fmla="*/ 2865075 w 3193709"/>
                  <a:gd name="connsiteY16" fmla="*/ 2492971 h 4611331"/>
                  <a:gd name="connsiteX17" fmla="*/ 3154635 w 3193709"/>
                  <a:gd name="connsiteY17" fmla="*/ 3140671 h 4611331"/>
                  <a:gd name="connsiteX18" fmla="*/ 2766015 w 3193709"/>
                  <a:gd name="connsiteY18" fmla="*/ 3864571 h 4611331"/>
                  <a:gd name="connsiteX19" fmla="*/ 3192735 w 3193709"/>
                  <a:gd name="connsiteY19" fmla="*/ 4611331 h 4611331"/>
                  <a:gd name="connsiteX0" fmla="*/ 459114 w 3195668"/>
                  <a:gd name="connsiteY0" fmla="*/ 2652991 h 4611331"/>
                  <a:gd name="connsiteX1" fmla="*/ 1242885 w 3195668"/>
                  <a:gd name="connsiteY1" fmla="*/ 3204897 h 4611331"/>
                  <a:gd name="connsiteX2" fmla="*/ 1000134 w 3195668"/>
                  <a:gd name="connsiteY2" fmla="*/ 4062691 h 4611331"/>
                  <a:gd name="connsiteX3" fmla="*/ 222894 w 3195668"/>
                  <a:gd name="connsiteY3" fmla="*/ 3649034 h 4611331"/>
                  <a:gd name="connsiteX4" fmla="*/ 386179 w 3195668"/>
                  <a:gd name="connsiteY4" fmla="*/ 2784708 h 4611331"/>
                  <a:gd name="connsiteX5" fmla="*/ 756294 w 3195668"/>
                  <a:gd name="connsiteY5" fmla="*/ 2956702 h 4611331"/>
                  <a:gd name="connsiteX6" fmla="*/ 688803 w 3195668"/>
                  <a:gd name="connsiteY6" fmla="*/ 3102571 h 4611331"/>
                  <a:gd name="connsiteX7" fmla="*/ 573414 w 3195668"/>
                  <a:gd name="connsiteY7" fmla="*/ 2988271 h 4611331"/>
                  <a:gd name="connsiteX8" fmla="*/ 665942 w 3195668"/>
                  <a:gd name="connsiteY8" fmla="*/ 2568083 h 4611331"/>
                  <a:gd name="connsiteX9" fmla="*/ 573414 w 3195668"/>
                  <a:gd name="connsiteY9" fmla="*/ 2424391 h 4611331"/>
                  <a:gd name="connsiteX10" fmla="*/ 146694 w 3195668"/>
                  <a:gd name="connsiteY10" fmla="*/ 2378671 h 4611331"/>
                  <a:gd name="connsiteX11" fmla="*/ 47634 w 3195668"/>
                  <a:gd name="connsiteY11" fmla="*/ 1990051 h 4611331"/>
                  <a:gd name="connsiteX12" fmla="*/ 832494 w 3195668"/>
                  <a:gd name="connsiteY12" fmla="*/ 679411 h 4611331"/>
                  <a:gd name="connsiteX13" fmla="*/ 2912754 w 3195668"/>
                  <a:gd name="connsiteY13" fmla="*/ 1231 h 4611331"/>
                  <a:gd name="connsiteX14" fmla="*/ 2966094 w 3195668"/>
                  <a:gd name="connsiteY14" fmla="*/ 831811 h 4611331"/>
                  <a:gd name="connsiteX15" fmla="*/ 3194694 w 3195668"/>
                  <a:gd name="connsiteY15" fmla="*/ 1555711 h 4611331"/>
                  <a:gd name="connsiteX16" fmla="*/ 2867034 w 3195668"/>
                  <a:gd name="connsiteY16" fmla="*/ 2492971 h 4611331"/>
                  <a:gd name="connsiteX17" fmla="*/ 3156594 w 3195668"/>
                  <a:gd name="connsiteY17" fmla="*/ 3140671 h 4611331"/>
                  <a:gd name="connsiteX18" fmla="*/ 2767974 w 3195668"/>
                  <a:gd name="connsiteY18" fmla="*/ 3864571 h 4611331"/>
                  <a:gd name="connsiteX19" fmla="*/ 3194694 w 3195668"/>
                  <a:gd name="connsiteY19" fmla="*/ 4611331 h 4611331"/>
                  <a:gd name="connsiteX0" fmla="*/ 376762 w 3113316"/>
                  <a:gd name="connsiteY0" fmla="*/ 2652876 h 4611216"/>
                  <a:gd name="connsiteX1" fmla="*/ 1160533 w 3113316"/>
                  <a:gd name="connsiteY1" fmla="*/ 3204782 h 4611216"/>
                  <a:gd name="connsiteX2" fmla="*/ 917782 w 3113316"/>
                  <a:gd name="connsiteY2" fmla="*/ 4062576 h 4611216"/>
                  <a:gd name="connsiteX3" fmla="*/ 140542 w 3113316"/>
                  <a:gd name="connsiteY3" fmla="*/ 3648919 h 4611216"/>
                  <a:gd name="connsiteX4" fmla="*/ 303827 w 3113316"/>
                  <a:gd name="connsiteY4" fmla="*/ 2784593 h 4611216"/>
                  <a:gd name="connsiteX5" fmla="*/ 673942 w 3113316"/>
                  <a:gd name="connsiteY5" fmla="*/ 2956587 h 4611216"/>
                  <a:gd name="connsiteX6" fmla="*/ 606451 w 3113316"/>
                  <a:gd name="connsiteY6" fmla="*/ 3102456 h 4611216"/>
                  <a:gd name="connsiteX7" fmla="*/ 491062 w 3113316"/>
                  <a:gd name="connsiteY7" fmla="*/ 2988156 h 4611216"/>
                  <a:gd name="connsiteX8" fmla="*/ 583590 w 3113316"/>
                  <a:gd name="connsiteY8" fmla="*/ 2567968 h 4611216"/>
                  <a:gd name="connsiteX9" fmla="*/ 491062 w 3113316"/>
                  <a:gd name="connsiteY9" fmla="*/ 2424276 h 4611216"/>
                  <a:gd name="connsiteX10" fmla="*/ 64342 w 3113316"/>
                  <a:gd name="connsiteY10" fmla="*/ 2378556 h 4611216"/>
                  <a:gd name="connsiteX11" fmla="*/ 74139 w 3113316"/>
                  <a:gd name="connsiteY11" fmla="*/ 1739565 h 4611216"/>
                  <a:gd name="connsiteX12" fmla="*/ 750142 w 3113316"/>
                  <a:gd name="connsiteY12" fmla="*/ 679296 h 4611216"/>
                  <a:gd name="connsiteX13" fmla="*/ 2830402 w 3113316"/>
                  <a:gd name="connsiteY13" fmla="*/ 1116 h 4611216"/>
                  <a:gd name="connsiteX14" fmla="*/ 2883742 w 3113316"/>
                  <a:gd name="connsiteY14" fmla="*/ 831696 h 4611216"/>
                  <a:gd name="connsiteX15" fmla="*/ 3112342 w 3113316"/>
                  <a:gd name="connsiteY15" fmla="*/ 1555596 h 4611216"/>
                  <a:gd name="connsiteX16" fmla="*/ 2784682 w 3113316"/>
                  <a:gd name="connsiteY16" fmla="*/ 2492856 h 4611216"/>
                  <a:gd name="connsiteX17" fmla="*/ 3074242 w 3113316"/>
                  <a:gd name="connsiteY17" fmla="*/ 3140556 h 4611216"/>
                  <a:gd name="connsiteX18" fmla="*/ 2685622 w 3113316"/>
                  <a:gd name="connsiteY18" fmla="*/ 3864456 h 4611216"/>
                  <a:gd name="connsiteX19" fmla="*/ 3112342 w 3113316"/>
                  <a:gd name="connsiteY19" fmla="*/ 4611216 h 4611216"/>
                  <a:gd name="connsiteX0" fmla="*/ 368285 w 3104839"/>
                  <a:gd name="connsiteY0" fmla="*/ 2652876 h 4611216"/>
                  <a:gd name="connsiteX1" fmla="*/ 1152056 w 3104839"/>
                  <a:gd name="connsiteY1" fmla="*/ 3204782 h 4611216"/>
                  <a:gd name="connsiteX2" fmla="*/ 909305 w 3104839"/>
                  <a:gd name="connsiteY2" fmla="*/ 4062576 h 4611216"/>
                  <a:gd name="connsiteX3" fmla="*/ 132065 w 3104839"/>
                  <a:gd name="connsiteY3" fmla="*/ 3648919 h 4611216"/>
                  <a:gd name="connsiteX4" fmla="*/ 295350 w 3104839"/>
                  <a:gd name="connsiteY4" fmla="*/ 2784593 h 4611216"/>
                  <a:gd name="connsiteX5" fmla="*/ 665465 w 3104839"/>
                  <a:gd name="connsiteY5" fmla="*/ 2956587 h 4611216"/>
                  <a:gd name="connsiteX6" fmla="*/ 597974 w 3104839"/>
                  <a:gd name="connsiteY6" fmla="*/ 3102456 h 4611216"/>
                  <a:gd name="connsiteX7" fmla="*/ 482585 w 3104839"/>
                  <a:gd name="connsiteY7" fmla="*/ 2988156 h 4611216"/>
                  <a:gd name="connsiteX8" fmla="*/ 575113 w 3104839"/>
                  <a:gd name="connsiteY8" fmla="*/ 2567968 h 4611216"/>
                  <a:gd name="connsiteX9" fmla="*/ 482585 w 3104839"/>
                  <a:gd name="connsiteY9" fmla="*/ 2424276 h 4611216"/>
                  <a:gd name="connsiteX10" fmla="*/ 55865 w 3104839"/>
                  <a:gd name="connsiteY10" fmla="*/ 2378556 h 4611216"/>
                  <a:gd name="connsiteX11" fmla="*/ 65662 w 3104839"/>
                  <a:gd name="connsiteY11" fmla="*/ 1739565 h 4611216"/>
                  <a:gd name="connsiteX12" fmla="*/ 741665 w 3104839"/>
                  <a:gd name="connsiteY12" fmla="*/ 679296 h 4611216"/>
                  <a:gd name="connsiteX13" fmla="*/ 2821925 w 3104839"/>
                  <a:gd name="connsiteY13" fmla="*/ 1116 h 4611216"/>
                  <a:gd name="connsiteX14" fmla="*/ 2875265 w 3104839"/>
                  <a:gd name="connsiteY14" fmla="*/ 831696 h 4611216"/>
                  <a:gd name="connsiteX15" fmla="*/ 3103865 w 3104839"/>
                  <a:gd name="connsiteY15" fmla="*/ 1555596 h 4611216"/>
                  <a:gd name="connsiteX16" fmla="*/ 2776205 w 3104839"/>
                  <a:gd name="connsiteY16" fmla="*/ 2492856 h 4611216"/>
                  <a:gd name="connsiteX17" fmla="*/ 3065765 w 3104839"/>
                  <a:gd name="connsiteY17" fmla="*/ 3140556 h 4611216"/>
                  <a:gd name="connsiteX18" fmla="*/ 2677145 w 3104839"/>
                  <a:gd name="connsiteY18" fmla="*/ 3864456 h 4611216"/>
                  <a:gd name="connsiteX19" fmla="*/ 3103865 w 3104839"/>
                  <a:gd name="connsiteY19" fmla="*/ 4611216 h 4611216"/>
                  <a:gd name="connsiteX0" fmla="*/ 368285 w 3104254"/>
                  <a:gd name="connsiteY0" fmla="*/ 2652876 h 4611216"/>
                  <a:gd name="connsiteX1" fmla="*/ 1152056 w 3104254"/>
                  <a:gd name="connsiteY1" fmla="*/ 3204782 h 4611216"/>
                  <a:gd name="connsiteX2" fmla="*/ 909305 w 3104254"/>
                  <a:gd name="connsiteY2" fmla="*/ 4062576 h 4611216"/>
                  <a:gd name="connsiteX3" fmla="*/ 132065 w 3104254"/>
                  <a:gd name="connsiteY3" fmla="*/ 3648919 h 4611216"/>
                  <a:gd name="connsiteX4" fmla="*/ 295350 w 3104254"/>
                  <a:gd name="connsiteY4" fmla="*/ 2784593 h 4611216"/>
                  <a:gd name="connsiteX5" fmla="*/ 665465 w 3104254"/>
                  <a:gd name="connsiteY5" fmla="*/ 2956587 h 4611216"/>
                  <a:gd name="connsiteX6" fmla="*/ 597974 w 3104254"/>
                  <a:gd name="connsiteY6" fmla="*/ 3102456 h 4611216"/>
                  <a:gd name="connsiteX7" fmla="*/ 482585 w 3104254"/>
                  <a:gd name="connsiteY7" fmla="*/ 2988156 h 4611216"/>
                  <a:gd name="connsiteX8" fmla="*/ 575113 w 3104254"/>
                  <a:gd name="connsiteY8" fmla="*/ 2567968 h 4611216"/>
                  <a:gd name="connsiteX9" fmla="*/ 482585 w 3104254"/>
                  <a:gd name="connsiteY9" fmla="*/ 2424276 h 4611216"/>
                  <a:gd name="connsiteX10" fmla="*/ 55865 w 3104254"/>
                  <a:gd name="connsiteY10" fmla="*/ 2378556 h 4611216"/>
                  <a:gd name="connsiteX11" fmla="*/ 65662 w 3104254"/>
                  <a:gd name="connsiteY11" fmla="*/ 1739565 h 4611216"/>
                  <a:gd name="connsiteX12" fmla="*/ 741665 w 3104254"/>
                  <a:gd name="connsiteY12" fmla="*/ 679296 h 4611216"/>
                  <a:gd name="connsiteX13" fmla="*/ 2821925 w 3104254"/>
                  <a:gd name="connsiteY13" fmla="*/ 1116 h 4611216"/>
                  <a:gd name="connsiteX14" fmla="*/ 2875265 w 3104254"/>
                  <a:gd name="connsiteY14" fmla="*/ 831696 h 4611216"/>
                  <a:gd name="connsiteX15" fmla="*/ 3103865 w 3104254"/>
                  <a:gd name="connsiteY15" fmla="*/ 1555596 h 4611216"/>
                  <a:gd name="connsiteX16" fmla="*/ 2814305 w 3104254"/>
                  <a:gd name="connsiteY16" fmla="*/ 2279496 h 4611216"/>
                  <a:gd name="connsiteX17" fmla="*/ 3065765 w 3104254"/>
                  <a:gd name="connsiteY17" fmla="*/ 3140556 h 4611216"/>
                  <a:gd name="connsiteX18" fmla="*/ 2677145 w 3104254"/>
                  <a:gd name="connsiteY18" fmla="*/ 3864456 h 4611216"/>
                  <a:gd name="connsiteX19" fmla="*/ 3103865 w 3104254"/>
                  <a:gd name="connsiteY19" fmla="*/ 4611216 h 4611216"/>
                  <a:gd name="connsiteX0" fmla="*/ 368285 w 3104254"/>
                  <a:gd name="connsiteY0" fmla="*/ 2652876 h 4611216"/>
                  <a:gd name="connsiteX1" fmla="*/ 1152056 w 3104254"/>
                  <a:gd name="connsiteY1" fmla="*/ 3204782 h 4611216"/>
                  <a:gd name="connsiteX2" fmla="*/ 909305 w 3104254"/>
                  <a:gd name="connsiteY2" fmla="*/ 4062576 h 4611216"/>
                  <a:gd name="connsiteX3" fmla="*/ 132065 w 3104254"/>
                  <a:gd name="connsiteY3" fmla="*/ 3648919 h 4611216"/>
                  <a:gd name="connsiteX4" fmla="*/ 295350 w 3104254"/>
                  <a:gd name="connsiteY4" fmla="*/ 2784593 h 4611216"/>
                  <a:gd name="connsiteX5" fmla="*/ 665465 w 3104254"/>
                  <a:gd name="connsiteY5" fmla="*/ 2956587 h 4611216"/>
                  <a:gd name="connsiteX6" fmla="*/ 597974 w 3104254"/>
                  <a:gd name="connsiteY6" fmla="*/ 3102456 h 4611216"/>
                  <a:gd name="connsiteX7" fmla="*/ 482585 w 3104254"/>
                  <a:gd name="connsiteY7" fmla="*/ 2988156 h 4611216"/>
                  <a:gd name="connsiteX8" fmla="*/ 575113 w 3104254"/>
                  <a:gd name="connsiteY8" fmla="*/ 2567968 h 4611216"/>
                  <a:gd name="connsiteX9" fmla="*/ 482585 w 3104254"/>
                  <a:gd name="connsiteY9" fmla="*/ 2424276 h 4611216"/>
                  <a:gd name="connsiteX10" fmla="*/ 55865 w 3104254"/>
                  <a:gd name="connsiteY10" fmla="*/ 2378556 h 4611216"/>
                  <a:gd name="connsiteX11" fmla="*/ 65662 w 3104254"/>
                  <a:gd name="connsiteY11" fmla="*/ 1739565 h 4611216"/>
                  <a:gd name="connsiteX12" fmla="*/ 741665 w 3104254"/>
                  <a:gd name="connsiteY12" fmla="*/ 679296 h 4611216"/>
                  <a:gd name="connsiteX13" fmla="*/ 2821925 w 3104254"/>
                  <a:gd name="connsiteY13" fmla="*/ 1116 h 4611216"/>
                  <a:gd name="connsiteX14" fmla="*/ 2875265 w 3104254"/>
                  <a:gd name="connsiteY14" fmla="*/ 831696 h 4611216"/>
                  <a:gd name="connsiteX15" fmla="*/ 3103865 w 3104254"/>
                  <a:gd name="connsiteY15" fmla="*/ 1555596 h 4611216"/>
                  <a:gd name="connsiteX16" fmla="*/ 2814305 w 3104254"/>
                  <a:gd name="connsiteY16" fmla="*/ 2279496 h 4611216"/>
                  <a:gd name="connsiteX17" fmla="*/ 3073385 w 3104254"/>
                  <a:gd name="connsiteY17" fmla="*/ 2957676 h 4611216"/>
                  <a:gd name="connsiteX18" fmla="*/ 2677145 w 3104254"/>
                  <a:gd name="connsiteY18" fmla="*/ 3864456 h 4611216"/>
                  <a:gd name="connsiteX19" fmla="*/ 3103865 w 3104254"/>
                  <a:gd name="connsiteY19" fmla="*/ 4611216 h 4611216"/>
                  <a:gd name="connsiteX0" fmla="*/ 368285 w 3104254"/>
                  <a:gd name="connsiteY0" fmla="*/ 2652876 h 4611216"/>
                  <a:gd name="connsiteX1" fmla="*/ 1152056 w 3104254"/>
                  <a:gd name="connsiteY1" fmla="*/ 3204782 h 4611216"/>
                  <a:gd name="connsiteX2" fmla="*/ 909305 w 3104254"/>
                  <a:gd name="connsiteY2" fmla="*/ 4062576 h 4611216"/>
                  <a:gd name="connsiteX3" fmla="*/ 132065 w 3104254"/>
                  <a:gd name="connsiteY3" fmla="*/ 3648919 h 4611216"/>
                  <a:gd name="connsiteX4" fmla="*/ 295350 w 3104254"/>
                  <a:gd name="connsiteY4" fmla="*/ 2784593 h 4611216"/>
                  <a:gd name="connsiteX5" fmla="*/ 665465 w 3104254"/>
                  <a:gd name="connsiteY5" fmla="*/ 2956587 h 4611216"/>
                  <a:gd name="connsiteX6" fmla="*/ 597974 w 3104254"/>
                  <a:gd name="connsiteY6" fmla="*/ 3102456 h 4611216"/>
                  <a:gd name="connsiteX7" fmla="*/ 482585 w 3104254"/>
                  <a:gd name="connsiteY7" fmla="*/ 2988156 h 4611216"/>
                  <a:gd name="connsiteX8" fmla="*/ 575113 w 3104254"/>
                  <a:gd name="connsiteY8" fmla="*/ 2567968 h 4611216"/>
                  <a:gd name="connsiteX9" fmla="*/ 482585 w 3104254"/>
                  <a:gd name="connsiteY9" fmla="*/ 2424276 h 4611216"/>
                  <a:gd name="connsiteX10" fmla="*/ 55865 w 3104254"/>
                  <a:gd name="connsiteY10" fmla="*/ 2378556 h 4611216"/>
                  <a:gd name="connsiteX11" fmla="*/ 65662 w 3104254"/>
                  <a:gd name="connsiteY11" fmla="*/ 1739565 h 4611216"/>
                  <a:gd name="connsiteX12" fmla="*/ 741665 w 3104254"/>
                  <a:gd name="connsiteY12" fmla="*/ 679296 h 4611216"/>
                  <a:gd name="connsiteX13" fmla="*/ 2821925 w 3104254"/>
                  <a:gd name="connsiteY13" fmla="*/ 1116 h 4611216"/>
                  <a:gd name="connsiteX14" fmla="*/ 2875265 w 3104254"/>
                  <a:gd name="connsiteY14" fmla="*/ 831696 h 4611216"/>
                  <a:gd name="connsiteX15" fmla="*/ 3103865 w 3104254"/>
                  <a:gd name="connsiteY15" fmla="*/ 1555596 h 4611216"/>
                  <a:gd name="connsiteX16" fmla="*/ 2814305 w 3104254"/>
                  <a:gd name="connsiteY16" fmla="*/ 2279496 h 4611216"/>
                  <a:gd name="connsiteX17" fmla="*/ 3073385 w 3104254"/>
                  <a:gd name="connsiteY17" fmla="*/ 2957676 h 4611216"/>
                  <a:gd name="connsiteX18" fmla="*/ 2669525 w 3104254"/>
                  <a:gd name="connsiteY18" fmla="*/ 3704436 h 4611216"/>
                  <a:gd name="connsiteX19" fmla="*/ 3103865 w 3104254"/>
                  <a:gd name="connsiteY19" fmla="*/ 4611216 h 4611216"/>
                  <a:gd name="connsiteX0" fmla="*/ 368285 w 3104277"/>
                  <a:gd name="connsiteY0" fmla="*/ 2881135 h 4839475"/>
                  <a:gd name="connsiteX1" fmla="*/ 1152056 w 3104277"/>
                  <a:gd name="connsiteY1" fmla="*/ 3433041 h 4839475"/>
                  <a:gd name="connsiteX2" fmla="*/ 909305 w 3104277"/>
                  <a:gd name="connsiteY2" fmla="*/ 4290835 h 4839475"/>
                  <a:gd name="connsiteX3" fmla="*/ 132065 w 3104277"/>
                  <a:gd name="connsiteY3" fmla="*/ 3877178 h 4839475"/>
                  <a:gd name="connsiteX4" fmla="*/ 295350 w 3104277"/>
                  <a:gd name="connsiteY4" fmla="*/ 3012852 h 4839475"/>
                  <a:gd name="connsiteX5" fmla="*/ 665465 w 3104277"/>
                  <a:gd name="connsiteY5" fmla="*/ 3184846 h 4839475"/>
                  <a:gd name="connsiteX6" fmla="*/ 597974 w 3104277"/>
                  <a:gd name="connsiteY6" fmla="*/ 3330715 h 4839475"/>
                  <a:gd name="connsiteX7" fmla="*/ 482585 w 3104277"/>
                  <a:gd name="connsiteY7" fmla="*/ 3216415 h 4839475"/>
                  <a:gd name="connsiteX8" fmla="*/ 575113 w 3104277"/>
                  <a:gd name="connsiteY8" fmla="*/ 2796227 h 4839475"/>
                  <a:gd name="connsiteX9" fmla="*/ 482585 w 3104277"/>
                  <a:gd name="connsiteY9" fmla="*/ 2652535 h 4839475"/>
                  <a:gd name="connsiteX10" fmla="*/ 55865 w 3104277"/>
                  <a:gd name="connsiteY10" fmla="*/ 2606815 h 4839475"/>
                  <a:gd name="connsiteX11" fmla="*/ 65662 w 3104277"/>
                  <a:gd name="connsiteY11" fmla="*/ 1967824 h 4839475"/>
                  <a:gd name="connsiteX12" fmla="*/ 741665 w 3104277"/>
                  <a:gd name="connsiteY12" fmla="*/ 907555 h 4839475"/>
                  <a:gd name="connsiteX13" fmla="*/ 2753345 w 3104277"/>
                  <a:gd name="connsiteY13" fmla="*/ 775 h 4839475"/>
                  <a:gd name="connsiteX14" fmla="*/ 2875265 w 3104277"/>
                  <a:gd name="connsiteY14" fmla="*/ 1059955 h 4839475"/>
                  <a:gd name="connsiteX15" fmla="*/ 3103865 w 3104277"/>
                  <a:gd name="connsiteY15" fmla="*/ 1783855 h 4839475"/>
                  <a:gd name="connsiteX16" fmla="*/ 2814305 w 3104277"/>
                  <a:gd name="connsiteY16" fmla="*/ 2507755 h 4839475"/>
                  <a:gd name="connsiteX17" fmla="*/ 3073385 w 3104277"/>
                  <a:gd name="connsiteY17" fmla="*/ 3185935 h 4839475"/>
                  <a:gd name="connsiteX18" fmla="*/ 2669525 w 3104277"/>
                  <a:gd name="connsiteY18" fmla="*/ 3932695 h 4839475"/>
                  <a:gd name="connsiteX19" fmla="*/ 3103865 w 3104277"/>
                  <a:gd name="connsiteY19" fmla="*/ 4839475 h 4839475"/>
                  <a:gd name="connsiteX0" fmla="*/ 368285 w 3104277"/>
                  <a:gd name="connsiteY0" fmla="*/ 2914934 h 4873274"/>
                  <a:gd name="connsiteX1" fmla="*/ 1152056 w 3104277"/>
                  <a:gd name="connsiteY1" fmla="*/ 3466840 h 4873274"/>
                  <a:gd name="connsiteX2" fmla="*/ 909305 w 3104277"/>
                  <a:gd name="connsiteY2" fmla="*/ 4324634 h 4873274"/>
                  <a:gd name="connsiteX3" fmla="*/ 132065 w 3104277"/>
                  <a:gd name="connsiteY3" fmla="*/ 3910977 h 4873274"/>
                  <a:gd name="connsiteX4" fmla="*/ 295350 w 3104277"/>
                  <a:gd name="connsiteY4" fmla="*/ 3046651 h 4873274"/>
                  <a:gd name="connsiteX5" fmla="*/ 665465 w 3104277"/>
                  <a:gd name="connsiteY5" fmla="*/ 3218645 h 4873274"/>
                  <a:gd name="connsiteX6" fmla="*/ 597974 w 3104277"/>
                  <a:gd name="connsiteY6" fmla="*/ 3364514 h 4873274"/>
                  <a:gd name="connsiteX7" fmla="*/ 482585 w 3104277"/>
                  <a:gd name="connsiteY7" fmla="*/ 3250214 h 4873274"/>
                  <a:gd name="connsiteX8" fmla="*/ 575113 w 3104277"/>
                  <a:gd name="connsiteY8" fmla="*/ 2830026 h 4873274"/>
                  <a:gd name="connsiteX9" fmla="*/ 482585 w 3104277"/>
                  <a:gd name="connsiteY9" fmla="*/ 2686334 h 4873274"/>
                  <a:gd name="connsiteX10" fmla="*/ 55865 w 3104277"/>
                  <a:gd name="connsiteY10" fmla="*/ 2640614 h 4873274"/>
                  <a:gd name="connsiteX11" fmla="*/ 65662 w 3104277"/>
                  <a:gd name="connsiteY11" fmla="*/ 2001623 h 4873274"/>
                  <a:gd name="connsiteX12" fmla="*/ 741665 w 3104277"/>
                  <a:gd name="connsiteY12" fmla="*/ 941354 h 4873274"/>
                  <a:gd name="connsiteX13" fmla="*/ 2753345 w 3104277"/>
                  <a:gd name="connsiteY13" fmla="*/ 34574 h 4873274"/>
                  <a:gd name="connsiteX14" fmla="*/ 2875265 w 3104277"/>
                  <a:gd name="connsiteY14" fmla="*/ 1093754 h 4873274"/>
                  <a:gd name="connsiteX15" fmla="*/ 3103865 w 3104277"/>
                  <a:gd name="connsiteY15" fmla="*/ 1817654 h 4873274"/>
                  <a:gd name="connsiteX16" fmla="*/ 2814305 w 3104277"/>
                  <a:gd name="connsiteY16" fmla="*/ 2541554 h 4873274"/>
                  <a:gd name="connsiteX17" fmla="*/ 3073385 w 3104277"/>
                  <a:gd name="connsiteY17" fmla="*/ 3219734 h 4873274"/>
                  <a:gd name="connsiteX18" fmla="*/ 2669525 w 3104277"/>
                  <a:gd name="connsiteY18" fmla="*/ 3966494 h 4873274"/>
                  <a:gd name="connsiteX19" fmla="*/ 3103865 w 3104277"/>
                  <a:gd name="connsiteY19" fmla="*/ 4873274 h 4873274"/>
                  <a:gd name="connsiteX0" fmla="*/ 379305 w 3115297"/>
                  <a:gd name="connsiteY0" fmla="*/ 2883672 h 4842012"/>
                  <a:gd name="connsiteX1" fmla="*/ 1163076 w 3115297"/>
                  <a:gd name="connsiteY1" fmla="*/ 3435578 h 4842012"/>
                  <a:gd name="connsiteX2" fmla="*/ 920325 w 3115297"/>
                  <a:gd name="connsiteY2" fmla="*/ 4293372 h 4842012"/>
                  <a:gd name="connsiteX3" fmla="*/ 143085 w 3115297"/>
                  <a:gd name="connsiteY3" fmla="*/ 3879715 h 4842012"/>
                  <a:gd name="connsiteX4" fmla="*/ 306370 w 3115297"/>
                  <a:gd name="connsiteY4" fmla="*/ 3015389 h 4842012"/>
                  <a:gd name="connsiteX5" fmla="*/ 676485 w 3115297"/>
                  <a:gd name="connsiteY5" fmla="*/ 3187383 h 4842012"/>
                  <a:gd name="connsiteX6" fmla="*/ 608994 w 3115297"/>
                  <a:gd name="connsiteY6" fmla="*/ 3333252 h 4842012"/>
                  <a:gd name="connsiteX7" fmla="*/ 493605 w 3115297"/>
                  <a:gd name="connsiteY7" fmla="*/ 3218952 h 4842012"/>
                  <a:gd name="connsiteX8" fmla="*/ 586133 w 3115297"/>
                  <a:gd name="connsiteY8" fmla="*/ 2798764 h 4842012"/>
                  <a:gd name="connsiteX9" fmla="*/ 493605 w 3115297"/>
                  <a:gd name="connsiteY9" fmla="*/ 2655072 h 4842012"/>
                  <a:gd name="connsiteX10" fmla="*/ 66885 w 3115297"/>
                  <a:gd name="connsiteY10" fmla="*/ 2609352 h 4842012"/>
                  <a:gd name="connsiteX11" fmla="*/ 76682 w 3115297"/>
                  <a:gd name="connsiteY11" fmla="*/ 1970361 h 4842012"/>
                  <a:gd name="connsiteX12" fmla="*/ 790785 w 3115297"/>
                  <a:gd name="connsiteY12" fmla="*/ 772932 h 4842012"/>
                  <a:gd name="connsiteX13" fmla="*/ 2764365 w 3115297"/>
                  <a:gd name="connsiteY13" fmla="*/ 3312 h 4842012"/>
                  <a:gd name="connsiteX14" fmla="*/ 2886285 w 3115297"/>
                  <a:gd name="connsiteY14" fmla="*/ 1062492 h 4842012"/>
                  <a:gd name="connsiteX15" fmla="*/ 3114885 w 3115297"/>
                  <a:gd name="connsiteY15" fmla="*/ 1786392 h 4842012"/>
                  <a:gd name="connsiteX16" fmla="*/ 2825325 w 3115297"/>
                  <a:gd name="connsiteY16" fmla="*/ 2510292 h 4842012"/>
                  <a:gd name="connsiteX17" fmla="*/ 3084405 w 3115297"/>
                  <a:gd name="connsiteY17" fmla="*/ 3188472 h 4842012"/>
                  <a:gd name="connsiteX18" fmla="*/ 2680545 w 3115297"/>
                  <a:gd name="connsiteY18" fmla="*/ 3935232 h 4842012"/>
                  <a:gd name="connsiteX19" fmla="*/ 3114885 w 3115297"/>
                  <a:gd name="connsiteY19" fmla="*/ 4842012 h 4842012"/>
                  <a:gd name="connsiteX0" fmla="*/ 379305 w 3115297"/>
                  <a:gd name="connsiteY0" fmla="*/ 2885881 h 4844221"/>
                  <a:gd name="connsiteX1" fmla="*/ 1163076 w 3115297"/>
                  <a:gd name="connsiteY1" fmla="*/ 3437787 h 4844221"/>
                  <a:gd name="connsiteX2" fmla="*/ 920325 w 3115297"/>
                  <a:gd name="connsiteY2" fmla="*/ 4295581 h 4844221"/>
                  <a:gd name="connsiteX3" fmla="*/ 143085 w 3115297"/>
                  <a:gd name="connsiteY3" fmla="*/ 3881924 h 4844221"/>
                  <a:gd name="connsiteX4" fmla="*/ 306370 w 3115297"/>
                  <a:gd name="connsiteY4" fmla="*/ 3017598 h 4844221"/>
                  <a:gd name="connsiteX5" fmla="*/ 676485 w 3115297"/>
                  <a:gd name="connsiteY5" fmla="*/ 3189592 h 4844221"/>
                  <a:gd name="connsiteX6" fmla="*/ 608994 w 3115297"/>
                  <a:gd name="connsiteY6" fmla="*/ 3335461 h 4844221"/>
                  <a:gd name="connsiteX7" fmla="*/ 493605 w 3115297"/>
                  <a:gd name="connsiteY7" fmla="*/ 3221161 h 4844221"/>
                  <a:gd name="connsiteX8" fmla="*/ 586133 w 3115297"/>
                  <a:gd name="connsiteY8" fmla="*/ 2800973 h 4844221"/>
                  <a:gd name="connsiteX9" fmla="*/ 493605 w 3115297"/>
                  <a:gd name="connsiteY9" fmla="*/ 2657281 h 4844221"/>
                  <a:gd name="connsiteX10" fmla="*/ 66885 w 3115297"/>
                  <a:gd name="connsiteY10" fmla="*/ 2611561 h 4844221"/>
                  <a:gd name="connsiteX11" fmla="*/ 76682 w 3115297"/>
                  <a:gd name="connsiteY11" fmla="*/ 1972570 h 4844221"/>
                  <a:gd name="connsiteX12" fmla="*/ 790785 w 3115297"/>
                  <a:gd name="connsiteY12" fmla="*/ 775141 h 4844221"/>
                  <a:gd name="connsiteX13" fmla="*/ 2764365 w 3115297"/>
                  <a:gd name="connsiteY13" fmla="*/ 5521 h 4844221"/>
                  <a:gd name="connsiteX14" fmla="*/ 2886285 w 3115297"/>
                  <a:gd name="connsiteY14" fmla="*/ 1064701 h 4844221"/>
                  <a:gd name="connsiteX15" fmla="*/ 3114885 w 3115297"/>
                  <a:gd name="connsiteY15" fmla="*/ 1788601 h 4844221"/>
                  <a:gd name="connsiteX16" fmla="*/ 2825325 w 3115297"/>
                  <a:gd name="connsiteY16" fmla="*/ 2512501 h 4844221"/>
                  <a:gd name="connsiteX17" fmla="*/ 3084405 w 3115297"/>
                  <a:gd name="connsiteY17" fmla="*/ 3190681 h 4844221"/>
                  <a:gd name="connsiteX18" fmla="*/ 2680545 w 3115297"/>
                  <a:gd name="connsiteY18" fmla="*/ 3937441 h 4844221"/>
                  <a:gd name="connsiteX19" fmla="*/ 3114885 w 3115297"/>
                  <a:gd name="connsiteY19" fmla="*/ 4844221 h 4844221"/>
                  <a:gd name="connsiteX0" fmla="*/ 316753 w 3052745"/>
                  <a:gd name="connsiteY0" fmla="*/ 2884475 h 4842815"/>
                  <a:gd name="connsiteX1" fmla="*/ 1100524 w 3052745"/>
                  <a:gd name="connsiteY1" fmla="*/ 3436381 h 4842815"/>
                  <a:gd name="connsiteX2" fmla="*/ 857773 w 3052745"/>
                  <a:gd name="connsiteY2" fmla="*/ 4294175 h 4842815"/>
                  <a:gd name="connsiteX3" fmla="*/ 80533 w 3052745"/>
                  <a:gd name="connsiteY3" fmla="*/ 3880518 h 4842815"/>
                  <a:gd name="connsiteX4" fmla="*/ 243818 w 3052745"/>
                  <a:gd name="connsiteY4" fmla="*/ 3016192 h 4842815"/>
                  <a:gd name="connsiteX5" fmla="*/ 613933 w 3052745"/>
                  <a:gd name="connsiteY5" fmla="*/ 3188186 h 4842815"/>
                  <a:gd name="connsiteX6" fmla="*/ 546442 w 3052745"/>
                  <a:gd name="connsiteY6" fmla="*/ 3334055 h 4842815"/>
                  <a:gd name="connsiteX7" fmla="*/ 431053 w 3052745"/>
                  <a:gd name="connsiteY7" fmla="*/ 3219755 h 4842815"/>
                  <a:gd name="connsiteX8" fmla="*/ 523581 w 3052745"/>
                  <a:gd name="connsiteY8" fmla="*/ 2799567 h 4842815"/>
                  <a:gd name="connsiteX9" fmla="*/ 431053 w 3052745"/>
                  <a:gd name="connsiteY9" fmla="*/ 2655875 h 4842815"/>
                  <a:gd name="connsiteX10" fmla="*/ 4333 w 3052745"/>
                  <a:gd name="connsiteY10" fmla="*/ 2610155 h 4842815"/>
                  <a:gd name="connsiteX11" fmla="*/ 728233 w 3052745"/>
                  <a:gd name="connsiteY11" fmla="*/ 773735 h 4842815"/>
                  <a:gd name="connsiteX12" fmla="*/ 2701813 w 3052745"/>
                  <a:gd name="connsiteY12" fmla="*/ 4115 h 4842815"/>
                  <a:gd name="connsiteX13" fmla="*/ 2823733 w 3052745"/>
                  <a:gd name="connsiteY13" fmla="*/ 1063295 h 4842815"/>
                  <a:gd name="connsiteX14" fmla="*/ 3052333 w 3052745"/>
                  <a:gd name="connsiteY14" fmla="*/ 1787195 h 4842815"/>
                  <a:gd name="connsiteX15" fmla="*/ 2762773 w 3052745"/>
                  <a:gd name="connsiteY15" fmla="*/ 2511095 h 4842815"/>
                  <a:gd name="connsiteX16" fmla="*/ 3021853 w 3052745"/>
                  <a:gd name="connsiteY16" fmla="*/ 3189275 h 4842815"/>
                  <a:gd name="connsiteX17" fmla="*/ 2617993 w 3052745"/>
                  <a:gd name="connsiteY17" fmla="*/ 3936035 h 4842815"/>
                  <a:gd name="connsiteX18" fmla="*/ 3052333 w 3052745"/>
                  <a:gd name="connsiteY18" fmla="*/ 4842815 h 4842815"/>
                  <a:gd name="connsiteX0" fmla="*/ 405978 w 3141970"/>
                  <a:gd name="connsiteY0" fmla="*/ 2884234 h 4842574"/>
                  <a:gd name="connsiteX1" fmla="*/ 1189749 w 3141970"/>
                  <a:gd name="connsiteY1" fmla="*/ 3436140 h 4842574"/>
                  <a:gd name="connsiteX2" fmla="*/ 946998 w 3141970"/>
                  <a:gd name="connsiteY2" fmla="*/ 4293934 h 4842574"/>
                  <a:gd name="connsiteX3" fmla="*/ 169758 w 3141970"/>
                  <a:gd name="connsiteY3" fmla="*/ 3880277 h 4842574"/>
                  <a:gd name="connsiteX4" fmla="*/ 333043 w 3141970"/>
                  <a:gd name="connsiteY4" fmla="*/ 3015951 h 4842574"/>
                  <a:gd name="connsiteX5" fmla="*/ 703158 w 3141970"/>
                  <a:gd name="connsiteY5" fmla="*/ 3187945 h 4842574"/>
                  <a:gd name="connsiteX6" fmla="*/ 635667 w 3141970"/>
                  <a:gd name="connsiteY6" fmla="*/ 3333814 h 4842574"/>
                  <a:gd name="connsiteX7" fmla="*/ 520278 w 3141970"/>
                  <a:gd name="connsiteY7" fmla="*/ 3219514 h 4842574"/>
                  <a:gd name="connsiteX8" fmla="*/ 612806 w 3141970"/>
                  <a:gd name="connsiteY8" fmla="*/ 2799326 h 4842574"/>
                  <a:gd name="connsiteX9" fmla="*/ 520278 w 3141970"/>
                  <a:gd name="connsiteY9" fmla="*/ 2655634 h 4842574"/>
                  <a:gd name="connsiteX10" fmla="*/ 3683 w 3141970"/>
                  <a:gd name="connsiteY10" fmla="*/ 2445454 h 4842574"/>
                  <a:gd name="connsiteX11" fmla="*/ 817458 w 3141970"/>
                  <a:gd name="connsiteY11" fmla="*/ 773494 h 4842574"/>
                  <a:gd name="connsiteX12" fmla="*/ 2791038 w 3141970"/>
                  <a:gd name="connsiteY12" fmla="*/ 3874 h 4842574"/>
                  <a:gd name="connsiteX13" fmla="*/ 2912958 w 3141970"/>
                  <a:gd name="connsiteY13" fmla="*/ 1063054 h 4842574"/>
                  <a:gd name="connsiteX14" fmla="*/ 3141558 w 3141970"/>
                  <a:gd name="connsiteY14" fmla="*/ 1786954 h 4842574"/>
                  <a:gd name="connsiteX15" fmla="*/ 2851998 w 3141970"/>
                  <a:gd name="connsiteY15" fmla="*/ 2510854 h 4842574"/>
                  <a:gd name="connsiteX16" fmla="*/ 3111078 w 3141970"/>
                  <a:gd name="connsiteY16" fmla="*/ 3189034 h 4842574"/>
                  <a:gd name="connsiteX17" fmla="*/ 2707218 w 3141970"/>
                  <a:gd name="connsiteY17" fmla="*/ 3935794 h 4842574"/>
                  <a:gd name="connsiteX18" fmla="*/ 3141558 w 3141970"/>
                  <a:gd name="connsiteY18" fmla="*/ 4842574 h 4842574"/>
                  <a:gd name="connsiteX0" fmla="*/ 495373 w 3231365"/>
                  <a:gd name="connsiteY0" fmla="*/ 2884020 h 4842360"/>
                  <a:gd name="connsiteX1" fmla="*/ 1279144 w 3231365"/>
                  <a:gd name="connsiteY1" fmla="*/ 3435926 h 4842360"/>
                  <a:gd name="connsiteX2" fmla="*/ 1036393 w 3231365"/>
                  <a:gd name="connsiteY2" fmla="*/ 4293720 h 4842360"/>
                  <a:gd name="connsiteX3" fmla="*/ 259153 w 3231365"/>
                  <a:gd name="connsiteY3" fmla="*/ 3880063 h 4842360"/>
                  <a:gd name="connsiteX4" fmla="*/ 422438 w 3231365"/>
                  <a:gd name="connsiteY4" fmla="*/ 3015737 h 4842360"/>
                  <a:gd name="connsiteX5" fmla="*/ 792553 w 3231365"/>
                  <a:gd name="connsiteY5" fmla="*/ 3187731 h 4842360"/>
                  <a:gd name="connsiteX6" fmla="*/ 725062 w 3231365"/>
                  <a:gd name="connsiteY6" fmla="*/ 3333600 h 4842360"/>
                  <a:gd name="connsiteX7" fmla="*/ 609673 w 3231365"/>
                  <a:gd name="connsiteY7" fmla="*/ 3219300 h 4842360"/>
                  <a:gd name="connsiteX8" fmla="*/ 702201 w 3231365"/>
                  <a:gd name="connsiteY8" fmla="*/ 2799112 h 4842360"/>
                  <a:gd name="connsiteX9" fmla="*/ 609673 w 3231365"/>
                  <a:gd name="connsiteY9" fmla="*/ 2655420 h 4842360"/>
                  <a:gd name="connsiteX10" fmla="*/ 3203 w 3231365"/>
                  <a:gd name="connsiteY10" fmla="*/ 2280779 h 4842360"/>
                  <a:gd name="connsiteX11" fmla="*/ 906853 w 3231365"/>
                  <a:gd name="connsiteY11" fmla="*/ 773280 h 4842360"/>
                  <a:gd name="connsiteX12" fmla="*/ 2880433 w 3231365"/>
                  <a:gd name="connsiteY12" fmla="*/ 3660 h 4842360"/>
                  <a:gd name="connsiteX13" fmla="*/ 3002353 w 3231365"/>
                  <a:gd name="connsiteY13" fmla="*/ 1062840 h 4842360"/>
                  <a:gd name="connsiteX14" fmla="*/ 3230953 w 3231365"/>
                  <a:gd name="connsiteY14" fmla="*/ 1786740 h 4842360"/>
                  <a:gd name="connsiteX15" fmla="*/ 2941393 w 3231365"/>
                  <a:gd name="connsiteY15" fmla="*/ 2510640 h 4842360"/>
                  <a:gd name="connsiteX16" fmla="*/ 3200473 w 3231365"/>
                  <a:gd name="connsiteY16" fmla="*/ 3188820 h 4842360"/>
                  <a:gd name="connsiteX17" fmla="*/ 2796613 w 3231365"/>
                  <a:gd name="connsiteY17" fmla="*/ 3935580 h 4842360"/>
                  <a:gd name="connsiteX18" fmla="*/ 3230953 w 3231365"/>
                  <a:gd name="connsiteY18" fmla="*/ 4842360 h 4842360"/>
                  <a:gd name="connsiteX0" fmla="*/ 517846 w 3253838"/>
                  <a:gd name="connsiteY0" fmla="*/ 2884020 h 4842360"/>
                  <a:gd name="connsiteX1" fmla="*/ 1301617 w 3253838"/>
                  <a:gd name="connsiteY1" fmla="*/ 3435926 h 4842360"/>
                  <a:gd name="connsiteX2" fmla="*/ 1058866 w 3253838"/>
                  <a:gd name="connsiteY2" fmla="*/ 4293720 h 4842360"/>
                  <a:gd name="connsiteX3" fmla="*/ 281626 w 3253838"/>
                  <a:gd name="connsiteY3" fmla="*/ 3880063 h 4842360"/>
                  <a:gd name="connsiteX4" fmla="*/ 444911 w 3253838"/>
                  <a:gd name="connsiteY4" fmla="*/ 3015737 h 4842360"/>
                  <a:gd name="connsiteX5" fmla="*/ 815026 w 3253838"/>
                  <a:gd name="connsiteY5" fmla="*/ 3187731 h 4842360"/>
                  <a:gd name="connsiteX6" fmla="*/ 747535 w 3253838"/>
                  <a:gd name="connsiteY6" fmla="*/ 3333600 h 4842360"/>
                  <a:gd name="connsiteX7" fmla="*/ 632146 w 3253838"/>
                  <a:gd name="connsiteY7" fmla="*/ 3219300 h 4842360"/>
                  <a:gd name="connsiteX8" fmla="*/ 724674 w 3253838"/>
                  <a:gd name="connsiteY8" fmla="*/ 2799112 h 4842360"/>
                  <a:gd name="connsiteX9" fmla="*/ 632146 w 3253838"/>
                  <a:gd name="connsiteY9" fmla="*/ 2655420 h 4842360"/>
                  <a:gd name="connsiteX10" fmla="*/ 25676 w 3253838"/>
                  <a:gd name="connsiteY10" fmla="*/ 2280779 h 4842360"/>
                  <a:gd name="connsiteX11" fmla="*/ 929326 w 3253838"/>
                  <a:gd name="connsiteY11" fmla="*/ 773280 h 4842360"/>
                  <a:gd name="connsiteX12" fmla="*/ 2902906 w 3253838"/>
                  <a:gd name="connsiteY12" fmla="*/ 3660 h 4842360"/>
                  <a:gd name="connsiteX13" fmla="*/ 3024826 w 3253838"/>
                  <a:gd name="connsiteY13" fmla="*/ 1062840 h 4842360"/>
                  <a:gd name="connsiteX14" fmla="*/ 3253426 w 3253838"/>
                  <a:gd name="connsiteY14" fmla="*/ 1786740 h 4842360"/>
                  <a:gd name="connsiteX15" fmla="*/ 2963866 w 3253838"/>
                  <a:gd name="connsiteY15" fmla="*/ 2510640 h 4842360"/>
                  <a:gd name="connsiteX16" fmla="*/ 3222946 w 3253838"/>
                  <a:gd name="connsiteY16" fmla="*/ 3188820 h 4842360"/>
                  <a:gd name="connsiteX17" fmla="*/ 2819086 w 3253838"/>
                  <a:gd name="connsiteY17" fmla="*/ 3935580 h 4842360"/>
                  <a:gd name="connsiteX18" fmla="*/ 3253426 w 3253838"/>
                  <a:gd name="connsiteY18" fmla="*/ 4842360 h 4842360"/>
                  <a:gd name="connsiteX0" fmla="*/ 493501 w 3229493"/>
                  <a:gd name="connsiteY0" fmla="*/ 2884020 h 4842360"/>
                  <a:gd name="connsiteX1" fmla="*/ 1277272 w 3229493"/>
                  <a:gd name="connsiteY1" fmla="*/ 3435926 h 4842360"/>
                  <a:gd name="connsiteX2" fmla="*/ 1034521 w 3229493"/>
                  <a:gd name="connsiteY2" fmla="*/ 4293720 h 4842360"/>
                  <a:gd name="connsiteX3" fmla="*/ 257281 w 3229493"/>
                  <a:gd name="connsiteY3" fmla="*/ 3880063 h 4842360"/>
                  <a:gd name="connsiteX4" fmla="*/ 420566 w 3229493"/>
                  <a:gd name="connsiteY4" fmla="*/ 3015737 h 4842360"/>
                  <a:gd name="connsiteX5" fmla="*/ 790681 w 3229493"/>
                  <a:gd name="connsiteY5" fmla="*/ 3187731 h 4842360"/>
                  <a:gd name="connsiteX6" fmla="*/ 723190 w 3229493"/>
                  <a:gd name="connsiteY6" fmla="*/ 3333600 h 4842360"/>
                  <a:gd name="connsiteX7" fmla="*/ 607801 w 3229493"/>
                  <a:gd name="connsiteY7" fmla="*/ 3219300 h 4842360"/>
                  <a:gd name="connsiteX8" fmla="*/ 700329 w 3229493"/>
                  <a:gd name="connsiteY8" fmla="*/ 2799112 h 4842360"/>
                  <a:gd name="connsiteX9" fmla="*/ 1331 w 3229493"/>
                  <a:gd name="connsiteY9" fmla="*/ 2280779 h 4842360"/>
                  <a:gd name="connsiteX10" fmla="*/ 904981 w 3229493"/>
                  <a:gd name="connsiteY10" fmla="*/ 773280 h 4842360"/>
                  <a:gd name="connsiteX11" fmla="*/ 2878561 w 3229493"/>
                  <a:gd name="connsiteY11" fmla="*/ 3660 h 4842360"/>
                  <a:gd name="connsiteX12" fmla="*/ 3000481 w 3229493"/>
                  <a:gd name="connsiteY12" fmla="*/ 1062840 h 4842360"/>
                  <a:gd name="connsiteX13" fmla="*/ 3229081 w 3229493"/>
                  <a:gd name="connsiteY13" fmla="*/ 1786740 h 4842360"/>
                  <a:gd name="connsiteX14" fmla="*/ 2939521 w 3229493"/>
                  <a:gd name="connsiteY14" fmla="*/ 2510640 h 4842360"/>
                  <a:gd name="connsiteX15" fmla="*/ 3198601 w 3229493"/>
                  <a:gd name="connsiteY15" fmla="*/ 3188820 h 4842360"/>
                  <a:gd name="connsiteX16" fmla="*/ 2794741 w 3229493"/>
                  <a:gd name="connsiteY16" fmla="*/ 3935580 h 4842360"/>
                  <a:gd name="connsiteX17" fmla="*/ 3229081 w 3229493"/>
                  <a:gd name="connsiteY17" fmla="*/ 4842360 h 4842360"/>
                  <a:gd name="connsiteX0" fmla="*/ 494111 w 3230103"/>
                  <a:gd name="connsiteY0" fmla="*/ 2884020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77882 w 3230103"/>
                  <a:gd name="connsiteY1" fmla="*/ 3435926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292861 w 3230103"/>
                  <a:gd name="connsiteY1" fmla="*/ 3547759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57891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332787 w 3230103"/>
                  <a:gd name="connsiteY3" fmla="*/ 3880063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421176 w 3230103"/>
                  <a:gd name="connsiteY4" fmla="*/ 3015737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287849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1035131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83729 w 3230103"/>
                  <a:gd name="connsiteY4" fmla="*/ 3009158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17808 w 3230103"/>
                  <a:gd name="connsiteY3" fmla="*/ 3853749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76496 w 3230103"/>
                  <a:gd name="connsiteY0" fmla="*/ 2910333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16580 w 3230103"/>
                  <a:gd name="connsiteY0" fmla="*/ 2903755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16580 w 3230103"/>
                  <a:gd name="connsiteY0" fmla="*/ 2903755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16580 w 3230103"/>
                  <a:gd name="connsiteY0" fmla="*/ 2903755 h 4842360"/>
                  <a:gd name="connsiteX1" fmla="*/ 1300350 w 3230103"/>
                  <a:gd name="connsiteY1" fmla="*/ 3613543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516580 w 3230103"/>
                  <a:gd name="connsiteY0" fmla="*/ 2903755 h 4842360"/>
                  <a:gd name="connsiteX1" fmla="*/ 1315330 w 3230103"/>
                  <a:gd name="connsiteY1" fmla="*/ 3725376 h 4842360"/>
                  <a:gd name="connsiteX2" fmla="*/ 982704 w 3230103"/>
                  <a:gd name="connsiteY2" fmla="*/ 4293720 h 4842360"/>
                  <a:gd name="connsiteX3" fmla="*/ 332787 w 3230103"/>
                  <a:gd name="connsiteY3" fmla="*/ 3906376 h 4842360"/>
                  <a:gd name="connsiteX4" fmla="*/ 331303 w 3230103"/>
                  <a:gd name="connsiteY4" fmla="*/ 3028894 h 4842360"/>
                  <a:gd name="connsiteX5" fmla="*/ 791291 w 3230103"/>
                  <a:gd name="connsiteY5" fmla="*/ 3187731 h 4842360"/>
                  <a:gd name="connsiteX6" fmla="*/ 723800 w 3230103"/>
                  <a:gd name="connsiteY6" fmla="*/ 3333600 h 4842360"/>
                  <a:gd name="connsiteX7" fmla="*/ 608411 w 3230103"/>
                  <a:gd name="connsiteY7" fmla="*/ 3219300 h 4842360"/>
                  <a:gd name="connsiteX8" fmla="*/ 663491 w 3230103"/>
                  <a:gd name="connsiteY8" fmla="*/ 2726750 h 4842360"/>
                  <a:gd name="connsiteX9" fmla="*/ 1941 w 3230103"/>
                  <a:gd name="connsiteY9" fmla="*/ 2280779 h 4842360"/>
                  <a:gd name="connsiteX10" fmla="*/ 905591 w 3230103"/>
                  <a:gd name="connsiteY10" fmla="*/ 773280 h 4842360"/>
                  <a:gd name="connsiteX11" fmla="*/ 2879171 w 3230103"/>
                  <a:gd name="connsiteY11" fmla="*/ 3660 h 4842360"/>
                  <a:gd name="connsiteX12" fmla="*/ 3001091 w 3230103"/>
                  <a:gd name="connsiteY12" fmla="*/ 1062840 h 4842360"/>
                  <a:gd name="connsiteX13" fmla="*/ 3229691 w 3230103"/>
                  <a:gd name="connsiteY13" fmla="*/ 1786740 h 4842360"/>
                  <a:gd name="connsiteX14" fmla="*/ 2940131 w 3230103"/>
                  <a:gd name="connsiteY14" fmla="*/ 2510640 h 4842360"/>
                  <a:gd name="connsiteX15" fmla="*/ 3199211 w 3230103"/>
                  <a:gd name="connsiteY15" fmla="*/ 3188820 h 4842360"/>
                  <a:gd name="connsiteX16" fmla="*/ 2795351 w 3230103"/>
                  <a:gd name="connsiteY16" fmla="*/ 3935580 h 4842360"/>
                  <a:gd name="connsiteX17" fmla="*/ 3229691 w 3230103"/>
                  <a:gd name="connsiteY17" fmla="*/ 4842360 h 4842360"/>
                  <a:gd name="connsiteX0" fmla="*/ 890414 w 3603937"/>
                  <a:gd name="connsiteY0" fmla="*/ 2903795 h 4842400"/>
                  <a:gd name="connsiteX1" fmla="*/ 1689164 w 3603937"/>
                  <a:gd name="connsiteY1" fmla="*/ 3725416 h 4842400"/>
                  <a:gd name="connsiteX2" fmla="*/ 1356538 w 3603937"/>
                  <a:gd name="connsiteY2" fmla="*/ 4293760 h 4842400"/>
                  <a:gd name="connsiteX3" fmla="*/ 706621 w 3603937"/>
                  <a:gd name="connsiteY3" fmla="*/ 3906416 h 4842400"/>
                  <a:gd name="connsiteX4" fmla="*/ 705137 w 3603937"/>
                  <a:gd name="connsiteY4" fmla="*/ 3028934 h 4842400"/>
                  <a:gd name="connsiteX5" fmla="*/ 1165125 w 3603937"/>
                  <a:gd name="connsiteY5" fmla="*/ 3187771 h 4842400"/>
                  <a:gd name="connsiteX6" fmla="*/ 1097634 w 3603937"/>
                  <a:gd name="connsiteY6" fmla="*/ 3333640 h 4842400"/>
                  <a:gd name="connsiteX7" fmla="*/ 982245 w 3603937"/>
                  <a:gd name="connsiteY7" fmla="*/ 3219340 h 4842400"/>
                  <a:gd name="connsiteX8" fmla="*/ 1037325 w 3603937"/>
                  <a:gd name="connsiteY8" fmla="*/ 2726790 h 4842400"/>
                  <a:gd name="connsiteX9" fmla="*/ 1297 w 3603937"/>
                  <a:gd name="connsiteY9" fmla="*/ 2313712 h 4842400"/>
                  <a:gd name="connsiteX10" fmla="*/ 1279425 w 3603937"/>
                  <a:gd name="connsiteY10" fmla="*/ 773320 h 4842400"/>
                  <a:gd name="connsiteX11" fmla="*/ 3253005 w 3603937"/>
                  <a:gd name="connsiteY11" fmla="*/ 3700 h 4842400"/>
                  <a:gd name="connsiteX12" fmla="*/ 3374925 w 3603937"/>
                  <a:gd name="connsiteY12" fmla="*/ 1062880 h 4842400"/>
                  <a:gd name="connsiteX13" fmla="*/ 3603525 w 3603937"/>
                  <a:gd name="connsiteY13" fmla="*/ 1786780 h 4842400"/>
                  <a:gd name="connsiteX14" fmla="*/ 3313965 w 3603937"/>
                  <a:gd name="connsiteY14" fmla="*/ 2510680 h 4842400"/>
                  <a:gd name="connsiteX15" fmla="*/ 3573045 w 3603937"/>
                  <a:gd name="connsiteY15" fmla="*/ 3188860 h 4842400"/>
                  <a:gd name="connsiteX16" fmla="*/ 3169185 w 3603937"/>
                  <a:gd name="connsiteY16" fmla="*/ 3935620 h 4842400"/>
                  <a:gd name="connsiteX17" fmla="*/ 3603525 w 3603937"/>
                  <a:gd name="connsiteY17" fmla="*/ 4842400 h 4842400"/>
                  <a:gd name="connsiteX0" fmla="*/ 889490 w 3603013"/>
                  <a:gd name="connsiteY0" fmla="*/ 2903795 h 4842400"/>
                  <a:gd name="connsiteX1" fmla="*/ 1688240 w 3603013"/>
                  <a:gd name="connsiteY1" fmla="*/ 3725416 h 4842400"/>
                  <a:gd name="connsiteX2" fmla="*/ 1355614 w 3603013"/>
                  <a:gd name="connsiteY2" fmla="*/ 4293760 h 4842400"/>
                  <a:gd name="connsiteX3" fmla="*/ 705697 w 3603013"/>
                  <a:gd name="connsiteY3" fmla="*/ 3906416 h 4842400"/>
                  <a:gd name="connsiteX4" fmla="*/ 704213 w 3603013"/>
                  <a:gd name="connsiteY4" fmla="*/ 3028934 h 4842400"/>
                  <a:gd name="connsiteX5" fmla="*/ 1164201 w 3603013"/>
                  <a:gd name="connsiteY5" fmla="*/ 3187771 h 4842400"/>
                  <a:gd name="connsiteX6" fmla="*/ 1096710 w 3603013"/>
                  <a:gd name="connsiteY6" fmla="*/ 3333640 h 4842400"/>
                  <a:gd name="connsiteX7" fmla="*/ 981321 w 3603013"/>
                  <a:gd name="connsiteY7" fmla="*/ 3219340 h 4842400"/>
                  <a:gd name="connsiteX8" fmla="*/ 1036401 w 3603013"/>
                  <a:gd name="connsiteY8" fmla="*/ 2726790 h 4842400"/>
                  <a:gd name="connsiteX9" fmla="*/ 373 w 3603013"/>
                  <a:gd name="connsiteY9" fmla="*/ 2313712 h 4842400"/>
                  <a:gd name="connsiteX10" fmla="*/ 1278501 w 3603013"/>
                  <a:gd name="connsiteY10" fmla="*/ 773320 h 4842400"/>
                  <a:gd name="connsiteX11" fmla="*/ 3252081 w 3603013"/>
                  <a:gd name="connsiteY11" fmla="*/ 3700 h 4842400"/>
                  <a:gd name="connsiteX12" fmla="*/ 3374001 w 3603013"/>
                  <a:gd name="connsiteY12" fmla="*/ 1062880 h 4842400"/>
                  <a:gd name="connsiteX13" fmla="*/ 3602601 w 3603013"/>
                  <a:gd name="connsiteY13" fmla="*/ 1786780 h 4842400"/>
                  <a:gd name="connsiteX14" fmla="*/ 3313041 w 3603013"/>
                  <a:gd name="connsiteY14" fmla="*/ 2510680 h 4842400"/>
                  <a:gd name="connsiteX15" fmla="*/ 3572121 w 3603013"/>
                  <a:gd name="connsiteY15" fmla="*/ 3188860 h 4842400"/>
                  <a:gd name="connsiteX16" fmla="*/ 3168261 w 3603013"/>
                  <a:gd name="connsiteY16" fmla="*/ 3935620 h 4842400"/>
                  <a:gd name="connsiteX17" fmla="*/ 3602601 w 3603013"/>
                  <a:gd name="connsiteY17" fmla="*/ 4842400 h 4842400"/>
                  <a:gd name="connsiteX0" fmla="*/ 889490 w 3603013"/>
                  <a:gd name="connsiteY0" fmla="*/ 2903795 h 4842400"/>
                  <a:gd name="connsiteX1" fmla="*/ 1688240 w 3603013"/>
                  <a:gd name="connsiteY1" fmla="*/ 3725416 h 4842400"/>
                  <a:gd name="connsiteX2" fmla="*/ 1355614 w 3603013"/>
                  <a:gd name="connsiteY2" fmla="*/ 4293760 h 4842400"/>
                  <a:gd name="connsiteX3" fmla="*/ 705697 w 3603013"/>
                  <a:gd name="connsiteY3" fmla="*/ 3906416 h 4842400"/>
                  <a:gd name="connsiteX4" fmla="*/ 704213 w 3603013"/>
                  <a:gd name="connsiteY4" fmla="*/ 3028934 h 4842400"/>
                  <a:gd name="connsiteX5" fmla="*/ 1164201 w 3603013"/>
                  <a:gd name="connsiteY5" fmla="*/ 3187771 h 4842400"/>
                  <a:gd name="connsiteX6" fmla="*/ 1096710 w 3603013"/>
                  <a:gd name="connsiteY6" fmla="*/ 3333640 h 4842400"/>
                  <a:gd name="connsiteX7" fmla="*/ 981321 w 3603013"/>
                  <a:gd name="connsiteY7" fmla="*/ 3219340 h 4842400"/>
                  <a:gd name="connsiteX8" fmla="*/ 1036401 w 3603013"/>
                  <a:gd name="connsiteY8" fmla="*/ 2726790 h 4842400"/>
                  <a:gd name="connsiteX9" fmla="*/ 373 w 3603013"/>
                  <a:gd name="connsiteY9" fmla="*/ 2313712 h 4842400"/>
                  <a:gd name="connsiteX10" fmla="*/ 1278501 w 3603013"/>
                  <a:gd name="connsiteY10" fmla="*/ 773320 h 4842400"/>
                  <a:gd name="connsiteX11" fmla="*/ 3252081 w 3603013"/>
                  <a:gd name="connsiteY11" fmla="*/ 3700 h 4842400"/>
                  <a:gd name="connsiteX12" fmla="*/ 3374001 w 3603013"/>
                  <a:gd name="connsiteY12" fmla="*/ 1062880 h 4842400"/>
                  <a:gd name="connsiteX13" fmla="*/ 3602601 w 3603013"/>
                  <a:gd name="connsiteY13" fmla="*/ 1786780 h 4842400"/>
                  <a:gd name="connsiteX14" fmla="*/ 3313041 w 3603013"/>
                  <a:gd name="connsiteY14" fmla="*/ 2510680 h 4842400"/>
                  <a:gd name="connsiteX15" fmla="*/ 3572121 w 3603013"/>
                  <a:gd name="connsiteY15" fmla="*/ 3188860 h 4842400"/>
                  <a:gd name="connsiteX16" fmla="*/ 3168261 w 3603013"/>
                  <a:gd name="connsiteY16" fmla="*/ 3935620 h 4842400"/>
                  <a:gd name="connsiteX17" fmla="*/ 3602601 w 3603013"/>
                  <a:gd name="connsiteY17" fmla="*/ 4842400 h 4842400"/>
                  <a:gd name="connsiteX0" fmla="*/ 889490 w 3603013"/>
                  <a:gd name="connsiteY0" fmla="*/ 2903795 h 4842400"/>
                  <a:gd name="connsiteX1" fmla="*/ 1688240 w 3603013"/>
                  <a:gd name="connsiteY1" fmla="*/ 3725416 h 4842400"/>
                  <a:gd name="connsiteX2" fmla="*/ 1355614 w 3603013"/>
                  <a:gd name="connsiteY2" fmla="*/ 4293760 h 4842400"/>
                  <a:gd name="connsiteX3" fmla="*/ 705697 w 3603013"/>
                  <a:gd name="connsiteY3" fmla="*/ 3906416 h 4842400"/>
                  <a:gd name="connsiteX4" fmla="*/ 704213 w 3603013"/>
                  <a:gd name="connsiteY4" fmla="*/ 3028934 h 4842400"/>
                  <a:gd name="connsiteX5" fmla="*/ 1164201 w 3603013"/>
                  <a:gd name="connsiteY5" fmla="*/ 3187771 h 4842400"/>
                  <a:gd name="connsiteX6" fmla="*/ 1096710 w 3603013"/>
                  <a:gd name="connsiteY6" fmla="*/ 3333640 h 4842400"/>
                  <a:gd name="connsiteX7" fmla="*/ 981321 w 3603013"/>
                  <a:gd name="connsiteY7" fmla="*/ 3219340 h 4842400"/>
                  <a:gd name="connsiteX8" fmla="*/ 1036401 w 3603013"/>
                  <a:gd name="connsiteY8" fmla="*/ 2726790 h 4842400"/>
                  <a:gd name="connsiteX9" fmla="*/ 373 w 3603013"/>
                  <a:gd name="connsiteY9" fmla="*/ 2313712 h 4842400"/>
                  <a:gd name="connsiteX10" fmla="*/ 1278501 w 3603013"/>
                  <a:gd name="connsiteY10" fmla="*/ 773320 h 4842400"/>
                  <a:gd name="connsiteX11" fmla="*/ 3252081 w 3603013"/>
                  <a:gd name="connsiteY11" fmla="*/ 3700 h 4842400"/>
                  <a:gd name="connsiteX12" fmla="*/ 3374001 w 3603013"/>
                  <a:gd name="connsiteY12" fmla="*/ 1062880 h 4842400"/>
                  <a:gd name="connsiteX13" fmla="*/ 3602601 w 3603013"/>
                  <a:gd name="connsiteY13" fmla="*/ 1786780 h 4842400"/>
                  <a:gd name="connsiteX14" fmla="*/ 3313041 w 3603013"/>
                  <a:gd name="connsiteY14" fmla="*/ 2510680 h 4842400"/>
                  <a:gd name="connsiteX15" fmla="*/ 3572121 w 3603013"/>
                  <a:gd name="connsiteY15" fmla="*/ 3188860 h 4842400"/>
                  <a:gd name="connsiteX16" fmla="*/ 3168261 w 3603013"/>
                  <a:gd name="connsiteY16" fmla="*/ 3935620 h 4842400"/>
                  <a:gd name="connsiteX17" fmla="*/ 3602601 w 3603013"/>
                  <a:gd name="connsiteY17" fmla="*/ 4842400 h 4842400"/>
                  <a:gd name="connsiteX0" fmla="*/ 890750 w 3604273"/>
                  <a:gd name="connsiteY0" fmla="*/ 2903795 h 4842400"/>
                  <a:gd name="connsiteX1" fmla="*/ 1689500 w 3604273"/>
                  <a:gd name="connsiteY1" fmla="*/ 3725416 h 4842400"/>
                  <a:gd name="connsiteX2" fmla="*/ 1356874 w 3604273"/>
                  <a:gd name="connsiteY2" fmla="*/ 4293760 h 4842400"/>
                  <a:gd name="connsiteX3" fmla="*/ 706957 w 3604273"/>
                  <a:gd name="connsiteY3" fmla="*/ 3906416 h 4842400"/>
                  <a:gd name="connsiteX4" fmla="*/ 705473 w 3604273"/>
                  <a:gd name="connsiteY4" fmla="*/ 3028934 h 4842400"/>
                  <a:gd name="connsiteX5" fmla="*/ 1165461 w 3604273"/>
                  <a:gd name="connsiteY5" fmla="*/ 3187771 h 4842400"/>
                  <a:gd name="connsiteX6" fmla="*/ 1097970 w 3604273"/>
                  <a:gd name="connsiteY6" fmla="*/ 3333640 h 4842400"/>
                  <a:gd name="connsiteX7" fmla="*/ 982581 w 3604273"/>
                  <a:gd name="connsiteY7" fmla="*/ 3219340 h 4842400"/>
                  <a:gd name="connsiteX8" fmla="*/ 1037661 w 3604273"/>
                  <a:gd name="connsiteY8" fmla="*/ 2726790 h 4842400"/>
                  <a:gd name="connsiteX9" fmla="*/ 1633 w 3604273"/>
                  <a:gd name="connsiteY9" fmla="*/ 2313712 h 4842400"/>
                  <a:gd name="connsiteX10" fmla="*/ 1279761 w 3604273"/>
                  <a:gd name="connsiteY10" fmla="*/ 773320 h 4842400"/>
                  <a:gd name="connsiteX11" fmla="*/ 3253341 w 3604273"/>
                  <a:gd name="connsiteY11" fmla="*/ 3700 h 4842400"/>
                  <a:gd name="connsiteX12" fmla="*/ 3375261 w 3604273"/>
                  <a:gd name="connsiteY12" fmla="*/ 1062880 h 4842400"/>
                  <a:gd name="connsiteX13" fmla="*/ 3603861 w 3604273"/>
                  <a:gd name="connsiteY13" fmla="*/ 1786780 h 4842400"/>
                  <a:gd name="connsiteX14" fmla="*/ 3314301 w 3604273"/>
                  <a:gd name="connsiteY14" fmla="*/ 2510680 h 4842400"/>
                  <a:gd name="connsiteX15" fmla="*/ 3573381 w 3604273"/>
                  <a:gd name="connsiteY15" fmla="*/ 3188860 h 4842400"/>
                  <a:gd name="connsiteX16" fmla="*/ 3169521 w 3604273"/>
                  <a:gd name="connsiteY16" fmla="*/ 3935620 h 4842400"/>
                  <a:gd name="connsiteX17" fmla="*/ 3603861 w 3604273"/>
                  <a:gd name="connsiteY17" fmla="*/ 4842400 h 4842400"/>
                  <a:gd name="connsiteX0" fmla="*/ 890860 w 3604383"/>
                  <a:gd name="connsiteY0" fmla="*/ 2903278 h 4841883"/>
                  <a:gd name="connsiteX1" fmla="*/ 1689610 w 3604383"/>
                  <a:gd name="connsiteY1" fmla="*/ 3724899 h 4841883"/>
                  <a:gd name="connsiteX2" fmla="*/ 1356984 w 3604383"/>
                  <a:gd name="connsiteY2" fmla="*/ 4293243 h 4841883"/>
                  <a:gd name="connsiteX3" fmla="*/ 707067 w 3604383"/>
                  <a:gd name="connsiteY3" fmla="*/ 3905899 h 4841883"/>
                  <a:gd name="connsiteX4" fmla="*/ 705583 w 3604383"/>
                  <a:gd name="connsiteY4" fmla="*/ 3028417 h 4841883"/>
                  <a:gd name="connsiteX5" fmla="*/ 1165571 w 3604383"/>
                  <a:gd name="connsiteY5" fmla="*/ 3187254 h 4841883"/>
                  <a:gd name="connsiteX6" fmla="*/ 1098080 w 3604383"/>
                  <a:gd name="connsiteY6" fmla="*/ 3333123 h 4841883"/>
                  <a:gd name="connsiteX7" fmla="*/ 982691 w 3604383"/>
                  <a:gd name="connsiteY7" fmla="*/ 3218823 h 4841883"/>
                  <a:gd name="connsiteX8" fmla="*/ 1037771 w 3604383"/>
                  <a:gd name="connsiteY8" fmla="*/ 2726273 h 4841883"/>
                  <a:gd name="connsiteX9" fmla="*/ 1743 w 3604383"/>
                  <a:gd name="connsiteY9" fmla="*/ 2313195 h 4841883"/>
                  <a:gd name="connsiteX10" fmla="*/ 1279871 w 3604383"/>
                  <a:gd name="connsiteY10" fmla="*/ 772803 h 4841883"/>
                  <a:gd name="connsiteX11" fmla="*/ 3253451 w 3604383"/>
                  <a:gd name="connsiteY11" fmla="*/ 3183 h 4841883"/>
                  <a:gd name="connsiteX12" fmla="*/ 3375371 w 3604383"/>
                  <a:gd name="connsiteY12" fmla="*/ 1062363 h 4841883"/>
                  <a:gd name="connsiteX13" fmla="*/ 3603971 w 3604383"/>
                  <a:gd name="connsiteY13" fmla="*/ 1786263 h 4841883"/>
                  <a:gd name="connsiteX14" fmla="*/ 3314411 w 3604383"/>
                  <a:gd name="connsiteY14" fmla="*/ 2510163 h 4841883"/>
                  <a:gd name="connsiteX15" fmla="*/ 3573491 w 3604383"/>
                  <a:gd name="connsiteY15" fmla="*/ 3188343 h 4841883"/>
                  <a:gd name="connsiteX16" fmla="*/ 3169631 w 3604383"/>
                  <a:gd name="connsiteY16" fmla="*/ 3935103 h 4841883"/>
                  <a:gd name="connsiteX17" fmla="*/ 3603971 w 3604383"/>
                  <a:gd name="connsiteY17" fmla="*/ 4841883 h 4841883"/>
                  <a:gd name="connsiteX0" fmla="*/ 890832 w 3613433"/>
                  <a:gd name="connsiteY0" fmla="*/ 2516626 h 4455231"/>
                  <a:gd name="connsiteX1" fmla="*/ 1689582 w 3613433"/>
                  <a:gd name="connsiteY1" fmla="*/ 3338247 h 4455231"/>
                  <a:gd name="connsiteX2" fmla="*/ 1356956 w 3613433"/>
                  <a:gd name="connsiteY2" fmla="*/ 3906591 h 4455231"/>
                  <a:gd name="connsiteX3" fmla="*/ 707039 w 3613433"/>
                  <a:gd name="connsiteY3" fmla="*/ 3519247 h 4455231"/>
                  <a:gd name="connsiteX4" fmla="*/ 705555 w 3613433"/>
                  <a:gd name="connsiteY4" fmla="*/ 2641765 h 4455231"/>
                  <a:gd name="connsiteX5" fmla="*/ 1165543 w 3613433"/>
                  <a:gd name="connsiteY5" fmla="*/ 2800602 h 4455231"/>
                  <a:gd name="connsiteX6" fmla="*/ 1098052 w 3613433"/>
                  <a:gd name="connsiteY6" fmla="*/ 2946471 h 4455231"/>
                  <a:gd name="connsiteX7" fmla="*/ 982663 w 3613433"/>
                  <a:gd name="connsiteY7" fmla="*/ 2832171 h 4455231"/>
                  <a:gd name="connsiteX8" fmla="*/ 1037743 w 3613433"/>
                  <a:gd name="connsiteY8" fmla="*/ 2339621 h 4455231"/>
                  <a:gd name="connsiteX9" fmla="*/ 1715 w 3613433"/>
                  <a:gd name="connsiteY9" fmla="*/ 1926543 h 4455231"/>
                  <a:gd name="connsiteX10" fmla="*/ 1279843 w 3613433"/>
                  <a:gd name="connsiteY10" fmla="*/ 386151 h 4455231"/>
                  <a:gd name="connsiteX11" fmla="*/ 3485600 w 3613433"/>
                  <a:gd name="connsiteY11" fmla="*/ 11236 h 4455231"/>
                  <a:gd name="connsiteX12" fmla="*/ 3375343 w 3613433"/>
                  <a:gd name="connsiteY12" fmla="*/ 675711 h 4455231"/>
                  <a:gd name="connsiteX13" fmla="*/ 3603943 w 3613433"/>
                  <a:gd name="connsiteY13" fmla="*/ 1399611 h 4455231"/>
                  <a:gd name="connsiteX14" fmla="*/ 3314383 w 3613433"/>
                  <a:gd name="connsiteY14" fmla="*/ 2123511 h 4455231"/>
                  <a:gd name="connsiteX15" fmla="*/ 3573463 w 3613433"/>
                  <a:gd name="connsiteY15" fmla="*/ 2801691 h 4455231"/>
                  <a:gd name="connsiteX16" fmla="*/ 3169603 w 3613433"/>
                  <a:gd name="connsiteY16" fmla="*/ 3548451 h 4455231"/>
                  <a:gd name="connsiteX17" fmla="*/ 3603943 w 3613433"/>
                  <a:gd name="connsiteY17" fmla="*/ 4455231 h 4455231"/>
                  <a:gd name="connsiteX0" fmla="*/ 890832 w 3610208"/>
                  <a:gd name="connsiteY0" fmla="*/ 2505589 h 4444194"/>
                  <a:gd name="connsiteX1" fmla="*/ 1689582 w 3610208"/>
                  <a:gd name="connsiteY1" fmla="*/ 3327210 h 4444194"/>
                  <a:gd name="connsiteX2" fmla="*/ 1356956 w 3610208"/>
                  <a:gd name="connsiteY2" fmla="*/ 3895554 h 4444194"/>
                  <a:gd name="connsiteX3" fmla="*/ 707039 w 3610208"/>
                  <a:gd name="connsiteY3" fmla="*/ 3508210 h 4444194"/>
                  <a:gd name="connsiteX4" fmla="*/ 705555 w 3610208"/>
                  <a:gd name="connsiteY4" fmla="*/ 2630728 h 4444194"/>
                  <a:gd name="connsiteX5" fmla="*/ 1165543 w 3610208"/>
                  <a:gd name="connsiteY5" fmla="*/ 2789565 h 4444194"/>
                  <a:gd name="connsiteX6" fmla="*/ 1098052 w 3610208"/>
                  <a:gd name="connsiteY6" fmla="*/ 2935434 h 4444194"/>
                  <a:gd name="connsiteX7" fmla="*/ 982663 w 3610208"/>
                  <a:gd name="connsiteY7" fmla="*/ 2821134 h 4444194"/>
                  <a:gd name="connsiteX8" fmla="*/ 1037743 w 3610208"/>
                  <a:gd name="connsiteY8" fmla="*/ 2328584 h 4444194"/>
                  <a:gd name="connsiteX9" fmla="*/ 1715 w 3610208"/>
                  <a:gd name="connsiteY9" fmla="*/ 1915506 h 4444194"/>
                  <a:gd name="connsiteX10" fmla="*/ 1279843 w 3610208"/>
                  <a:gd name="connsiteY10" fmla="*/ 375114 h 4444194"/>
                  <a:gd name="connsiteX11" fmla="*/ 3485600 w 3610208"/>
                  <a:gd name="connsiteY11" fmla="*/ 199 h 4444194"/>
                  <a:gd name="connsiteX12" fmla="*/ 3375343 w 3610208"/>
                  <a:gd name="connsiteY12" fmla="*/ 664674 h 4444194"/>
                  <a:gd name="connsiteX13" fmla="*/ 3603943 w 3610208"/>
                  <a:gd name="connsiteY13" fmla="*/ 1388574 h 4444194"/>
                  <a:gd name="connsiteX14" fmla="*/ 3314383 w 3610208"/>
                  <a:gd name="connsiteY14" fmla="*/ 2112474 h 4444194"/>
                  <a:gd name="connsiteX15" fmla="*/ 3573463 w 3610208"/>
                  <a:gd name="connsiteY15" fmla="*/ 2790654 h 4444194"/>
                  <a:gd name="connsiteX16" fmla="*/ 3169603 w 3610208"/>
                  <a:gd name="connsiteY16" fmla="*/ 3537414 h 4444194"/>
                  <a:gd name="connsiteX17" fmla="*/ 3603943 w 3610208"/>
                  <a:gd name="connsiteY17" fmla="*/ 4444194 h 4444194"/>
                  <a:gd name="connsiteX0" fmla="*/ 890545 w 3609921"/>
                  <a:gd name="connsiteY0" fmla="*/ 2505589 h 4444194"/>
                  <a:gd name="connsiteX1" fmla="*/ 1689295 w 3609921"/>
                  <a:gd name="connsiteY1" fmla="*/ 3327210 h 4444194"/>
                  <a:gd name="connsiteX2" fmla="*/ 1356669 w 3609921"/>
                  <a:gd name="connsiteY2" fmla="*/ 3895554 h 4444194"/>
                  <a:gd name="connsiteX3" fmla="*/ 706752 w 3609921"/>
                  <a:gd name="connsiteY3" fmla="*/ 3508210 h 4444194"/>
                  <a:gd name="connsiteX4" fmla="*/ 705268 w 3609921"/>
                  <a:gd name="connsiteY4" fmla="*/ 2630728 h 4444194"/>
                  <a:gd name="connsiteX5" fmla="*/ 1165256 w 3609921"/>
                  <a:gd name="connsiteY5" fmla="*/ 2789565 h 4444194"/>
                  <a:gd name="connsiteX6" fmla="*/ 1097765 w 3609921"/>
                  <a:gd name="connsiteY6" fmla="*/ 2935434 h 4444194"/>
                  <a:gd name="connsiteX7" fmla="*/ 982376 w 3609921"/>
                  <a:gd name="connsiteY7" fmla="*/ 2821134 h 4444194"/>
                  <a:gd name="connsiteX8" fmla="*/ 1037456 w 3609921"/>
                  <a:gd name="connsiteY8" fmla="*/ 2328584 h 4444194"/>
                  <a:gd name="connsiteX9" fmla="*/ 1428 w 3609921"/>
                  <a:gd name="connsiteY9" fmla="*/ 1915506 h 4444194"/>
                  <a:gd name="connsiteX10" fmla="*/ 1279556 w 3609921"/>
                  <a:gd name="connsiteY10" fmla="*/ 375114 h 4444194"/>
                  <a:gd name="connsiteX11" fmla="*/ 3485313 w 3609921"/>
                  <a:gd name="connsiteY11" fmla="*/ 199 h 4444194"/>
                  <a:gd name="connsiteX12" fmla="*/ 3375056 w 3609921"/>
                  <a:gd name="connsiteY12" fmla="*/ 664674 h 4444194"/>
                  <a:gd name="connsiteX13" fmla="*/ 3603656 w 3609921"/>
                  <a:gd name="connsiteY13" fmla="*/ 1388574 h 4444194"/>
                  <a:gd name="connsiteX14" fmla="*/ 3314096 w 3609921"/>
                  <a:gd name="connsiteY14" fmla="*/ 2112474 h 4444194"/>
                  <a:gd name="connsiteX15" fmla="*/ 3573176 w 3609921"/>
                  <a:gd name="connsiteY15" fmla="*/ 2790654 h 4444194"/>
                  <a:gd name="connsiteX16" fmla="*/ 3169316 w 3609921"/>
                  <a:gd name="connsiteY16" fmla="*/ 3537414 h 4444194"/>
                  <a:gd name="connsiteX17" fmla="*/ 3603656 w 3609921"/>
                  <a:gd name="connsiteY17" fmla="*/ 4444194 h 4444194"/>
                  <a:gd name="connsiteX0" fmla="*/ 890668 w 3611656"/>
                  <a:gd name="connsiteY0" fmla="*/ 2509184 h 4447789"/>
                  <a:gd name="connsiteX1" fmla="*/ 1689418 w 3611656"/>
                  <a:gd name="connsiteY1" fmla="*/ 3330805 h 4447789"/>
                  <a:gd name="connsiteX2" fmla="*/ 1356792 w 3611656"/>
                  <a:gd name="connsiteY2" fmla="*/ 3899149 h 4447789"/>
                  <a:gd name="connsiteX3" fmla="*/ 706875 w 3611656"/>
                  <a:gd name="connsiteY3" fmla="*/ 3511805 h 4447789"/>
                  <a:gd name="connsiteX4" fmla="*/ 705391 w 3611656"/>
                  <a:gd name="connsiteY4" fmla="*/ 2634323 h 4447789"/>
                  <a:gd name="connsiteX5" fmla="*/ 1165379 w 3611656"/>
                  <a:gd name="connsiteY5" fmla="*/ 2793160 h 4447789"/>
                  <a:gd name="connsiteX6" fmla="*/ 1097888 w 3611656"/>
                  <a:gd name="connsiteY6" fmla="*/ 2939029 h 4447789"/>
                  <a:gd name="connsiteX7" fmla="*/ 982499 w 3611656"/>
                  <a:gd name="connsiteY7" fmla="*/ 2824729 h 4447789"/>
                  <a:gd name="connsiteX8" fmla="*/ 1037579 w 3611656"/>
                  <a:gd name="connsiteY8" fmla="*/ 2332179 h 4447789"/>
                  <a:gd name="connsiteX9" fmla="*/ 1551 w 3611656"/>
                  <a:gd name="connsiteY9" fmla="*/ 1919101 h 4447789"/>
                  <a:gd name="connsiteX10" fmla="*/ 1302147 w 3611656"/>
                  <a:gd name="connsiteY10" fmla="*/ 444493 h 4447789"/>
                  <a:gd name="connsiteX11" fmla="*/ 3485436 w 3611656"/>
                  <a:gd name="connsiteY11" fmla="*/ 3794 h 4447789"/>
                  <a:gd name="connsiteX12" fmla="*/ 3375179 w 3611656"/>
                  <a:gd name="connsiteY12" fmla="*/ 668269 h 4447789"/>
                  <a:gd name="connsiteX13" fmla="*/ 3603779 w 3611656"/>
                  <a:gd name="connsiteY13" fmla="*/ 1392169 h 4447789"/>
                  <a:gd name="connsiteX14" fmla="*/ 3314219 w 3611656"/>
                  <a:gd name="connsiteY14" fmla="*/ 2116069 h 4447789"/>
                  <a:gd name="connsiteX15" fmla="*/ 3573299 w 3611656"/>
                  <a:gd name="connsiteY15" fmla="*/ 2794249 h 4447789"/>
                  <a:gd name="connsiteX16" fmla="*/ 3169439 w 3611656"/>
                  <a:gd name="connsiteY16" fmla="*/ 3541009 h 4447789"/>
                  <a:gd name="connsiteX17" fmla="*/ 3603779 w 3611656"/>
                  <a:gd name="connsiteY17" fmla="*/ 4447789 h 4447789"/>
                  <a:gd name="connsiteX0" fmla="*/ 889325 w 3610313"/>
                  <a:gd name="connsiteY0" fmla="*/ 2509184 h 4447789"/>
                  <a:gd name="connsiteX1" fmla="*/ 1688075 w 3610313"/>
                  <a:gd name="connsiteY1" fmla="*/ 3330805 h 4447789"/>
                  <a:gd name="connsiteX2" fmla="*/ 1355449 w 3610313"/>
                  <a:gd name="connsiteY2" fmla="*/ 3899149 h 4447789"/>
                  <a:gd name="connsiteX3" fmla="*/ 705532 w 3610313"/>
                  <a:gd name="connsiteY3" fmla="*/ 3511805 h 4447789"/>
                  <a:gd name="connsiteX4" fmla="*/ 704048 w 3610313"/>
                  <a:gd name="connsiteY4" fmla="*/ 2634323 h 4447789"/>
                  <a:gd name="connsiteX5" fmla="*/ 1164036 w 3610313"/>
                  <a:gd name="connsiteY5" fmla="*/ 2793160 h 4447789"/>
                  <a:gd name="connsiteX6" fmla="*/ 1096545 w 3610313"/>
                  <a:gd name="connsiteY6" fmla="*/ 2939029 h 4447789"/>
                  <a:gd name="connsiteX7" fmla="*/ 981156 w 3610313"/>
                  <a:gd name="connsiteY7" fmla="*/ 2824729 h 4447789"/>
                  <a:gd name="connsiteX8" fmla="*/ 1036236 w 3610313"/>
                  <a:gd name="connsiteY8" fmla="*/ 2332179 h 4447789"/>
                  <a:gd name="connsiteX9" fmla="*/ 208 w 3610313"/>
                  <a:gd name="connsiteY9" fmla="*/ 1919101 h 4447789"/>
                  <a:gd name="connsiteX10" fmla="*/ 1300804 w 3610313"/>
                  <a:gd name="connsiteY10" fmla="*/ 444493 h 4447789"/>
                  <a:gd name="connsiteX11" fmla="*/ 3484093 w 3610313"/>
                  <a:gd name="connsiteY11" fmla="*/ 3794 h 4447789"/>
                  <a:gd name="connsiteX12" fmla="*/ 3373836 w 3610313"/>
                  <a:gd name="connsiteY12" fmla="*/ 668269 h 4447789"/>
                  <a:gd name="connsiteX13" fmla="*/ 3602436 w 3610313"/>
                  <a:gd name="connsiteY13" fmla="*/ 1392169 h 4447789"/>
                  <a:gd name="connsiteX14" fmla="*/ 3312876 w 3610313"/>
                  <a:gd name="connsiteY14" fmla="*/ 2116069 h 4447789"/>
                  <a:gd name="connsiteX15" fmla="*/ 3571956 w 3610313"/>
                  <a:gd name="connsiteY15" fmla="*/ 2794249 h 4447789"/>
                  <a:gd name="connsiteX16" fmla="*/ 3168096 w 3610313"/>
                  <a:gd name="connsiteY16" fmla="*/ 3541009 h 4447789"/>
                  <a:gd name="connsiteX17" fmla="*/ 3602436 w 3610313"/>
                  <a:gd name="connsiteY17" fmla="*/ 4447789 h 4447789"/>
                  <a:gd name="connsiteX0" fmla="*/ 889325 w 3636228"/>
                  <a:gd name="connsiteY0" fmla="*/ 2506651 h 4445256"/>
                  <a:gd name="connsiteX1" fmla="*/ 1688075 w 3636228"/>
                  <a:gd name="connsiteY1" fmla="*/ 3328272 h 4445256"/>
                  <a:gd name="connsiteX2" fmla="*/ 1355449 w 3636228"/>
                  <a:gd name="connsiteY2" fmla="*/ 3896616 h 4445256"/>
                  <a:gd name="connsiteX3" fmla="*/ 705532 w 3636228"/>
                  <a:gd name="connsiteY3" fmla="*/ 3509272 h 4445256"/>
                  <a:gd name="connsiteX4" fmla="*/ 704048 w 3636228"/>
                  <a:gd name="connsiteY4" fmla="*/ 2631790 h 4445256"/>
                  <a:gd name="connsiteX5" fmla="*/ 1164036 w 3636228"/>
                  <a:gd name="connsiteY5" fmla="*/ 2790627 h 4445256"/>
                  <a:gd name="connsiteX6" fmla="*/ 1096545 w 3636228"/>
                  <a:gd name="connsiteY6" fmla="*/ 2936496 h 4445256"/>
                  <a:gd name="connsiteX7" fmla="*/ 981156 w 3636228"/>
                  <a:gd name="connsiteY7" fmla="*/ 2822196 h 4445256"/>
                  <a:gd name="connsiteX8" fmla="*/ 1036236 w 3636228"/>
                  <a:gd name="connsiteY8" fmla="*/ 2329646 h 4445256"/>
                  <a:gd name="connsiteX9" fmla="*/ 208 w 3636228"/>
                  <a:gd name="connsiteY9" fmla="*/ 1916568 h 4445256"/>
                  <a:gd name="connsiteX10" fmla="*/ 1300804 w 3636228"/>
                  <a:gd name="connsiteY10" fmla="*/ 441960 h 4445256"/>
                  <a:gd name="connsiteX11" fmla="*/ 3484093 w 3636228"/>
                  <a:gd name="connsiteY11" fmla="*/ 1261 h 4445256"/>
                  <a:gd name="connsiteX12" fmla="*/ 3373836 w 3636228"/>
                  <a:gd name="connsiteY12" fmla="*/ 665736 h 4445256"/>
                  <a:gd name="connsiteX13" fmla="*/ 3602436 w 3636228"/>
                  <a:gd name="connsiteY13" fmla="*/ 1389636 h 4445256"/>
                  <a:gd name="connsiteX14" fmla="*/ 3312876 w 3636228"/>
                  <a:gd name="connsiteY14" fmla="*/ 2113536 h 4445256"/>
                  <a:gd name="connsiteX15" fmla="*/ 3571956 w 3636228"/>
                  <a:gd name="connsiteY15" fmla="*/ 2791716 h 4445256"/>
                  <a:gd name="connsiteX16" fmla="*/ 3168096 w 3636228"/>
                  <a:gd name="connsiteY16" fmla="*/ 3538476 h 4445256"/>
                  <a:gd name="connsiteX17" fmla="*/ 3602436 w 3636228"/>
                  <a:gd name="connsiteY17" fmla="*/ 4445256 h 4445256"/>
                  <a:gd name="connsiteX0" fmla="*/ 889325 w 5793126"/>
                  <a:gd name="connsiteY0" fmla="*/ 2519755 h 4458360"/>
                  <a:gd name="connsiteX1" fmla="*/ 1688075 w 5793126"/>
                  <a:gd name="connsiteY1" fmla="*/ 3341376 h 4458360"/>
                  <a:gd name="connsiteX2" fmla="*/ 1355449 w 5793126"/>
                  <a:gd name="connsiteY2" fmla="*/ 3909720 h 4458360"/>
                  <a:gd name="connsiteX3" fmla="*/ 705532 w 5793126"/>
                  <a:gd name="connsiteY3" fmla="*/ 3522376 h 4458360"/>
                  <a:gd name="connsiteX4" fmla="*/ 704048 w 5793126"/>
                  <a:gd name="connsiteY4" fmla="*/ 2644894 h 4458360"/>
                  <a:gd name="connsiteX5" fmla="*/ 1164036 w 5793126"/>
                  <a:gd name="connsiteY5" fmla="*/ 2803731 h 4458360"/>
                  <a:gd name="connsiteX6" fmla="*/ 1096545 w 5793126"/>
                  <a:gd name="connsiteY6" fmla="*/ 2949600 h 4458360"/>
                  <a:gd name="connsiteX7" fmla="*/ 981156 w 5793126"/>
                  <a:gd name="connsiteY7" fmla="*/ 2835300 h 4458360"/>
                  <a:gd name="connsiteX8" fmla="*/ 1036236 w 5793126"/>
                  <a:gd name="connsiteY8" fmla="*/ 2342750 h 4458360"/>
                  <a:gd name="connsiteX9" fmla="*/ 208 w 5793126"/>
                  <a:gd name="connsiteY9" fmla="*/ 1929672 h 4458360"/>
                  <a:gd name="connsiteX10" fmla="*/ 1300804 w 5793126"/>
                  <a:gd name="connsiteY10" fmla="*/ 455064 h 4458360"/>
                  <a:gd name="connsiteX11" fmla="*/ 3484093 w 5793126"/>
                  <a:gd name="connsiteY11" fmla="*/ 14365 h 4458360"/>
                  <a:gd name="connsiteX12" fmla="*/ 5792966 w 5793126"/>
                  <a:gd name="connsiteY12" fmla="*/ 231508 h 4458360"/>
                  <a:gd name="connsiteX13" fmla="*/ 3602436 w 5793126"/>
                  <a:gd name="connsiteY13" fmla="*/ 1402740 h 4458360"/>
                  <a:gd name="connsiteX14" fmla="*/ 3312876 w 5793126"/>
                  <a:gd name="connsiteY14" fmla="*/ 2126640 h 4458360"/>
                  <a:gd name="connsiteX15" fmla="*/ 3571956 w 5793126"/>
                  <a:gd name="connsiteY15" fmla="*/ 2804820 h 4458360"/>
                  <a:gd name="connsiteX16" fmla="*/ 3168096 w 5793126"/>
                  <a:gd name="connsiteY16" fmla="*/ 3551580 h 4458360"/>
                  <a:gd name="connsiteX17" fmla="*/ 3602436 w 5793126"/>
                  <a:gd name="connsiteY17" fmla="*/ 4458360 h 4458360"/>
                  <a:gd name="connsiteX0" fmla="*/ 889325 w 5845551"/>
                  <a:gd name="connsiteY0" fmla="*/ 2521213 h 4459818"/>
                  <a:gd name="connsiteX1" fmla="*/ 1688075 w 5845551"/>
                  <a:gd name="connsiteY1" fmla="*/ 3342834 h 4459818"/>
                  <a:gd name="connsiteX2" fmla="*/ 1355449 w 5845551"/>
                  <a:gd name="connsiteY2" fmla="*/ 3911178 h 4459818"/>
                  <a:gd name="connsiteX3" fmla="*/ 705532 w 5845551"/>
                  <a:gd name="connsiteY3" fmla="*/ 3523834 h 4459818"/>
                  <a:gd name="connsiteX4" fmla="*/ 704048 w 5845551"/>
                  <a:gd name="connsiteY4" fmla="*/ 2646352 h 4459818"/>
                  <a:gd name="connsiteX5" fmla="*/ 1164036 w 5845551"/>
                  <a:gd name="connsiteY5" fmla="*/ 2805189 h 4459818"/>
                  <a:gd name="connsiteX6" fmla="*/ 1096545 w 5845551"/>
                  <a:gd name="connsiteY6" fmla="*/ 2951058 h 4459818"/>
                  <a:gd name="connsiteX7" fmla="*/ 981156 w 5845551"/>
                  <a:gd name="connsiteY7" fmla="*/ 2836758 h 4459818"/>
                  <a:gd name="connsiteX8" fmla="*/ 1036236 w 5845551"/>
                  <a:gd name="connsiteY8" fmla="*/ 2344208 h 4459818"/>
                  <a:gd name="connsiteX9" fmla="*/ 208 w 5845551"/>
                  <a:gd name="connsiteY9" fmla="*/ 1931130 h 4459818"/>
                  <a:gd name="connsiteX10" fmla="*/ 1300804 w 5845551"/>
                  <a:gd name="connsiteY10" fmla="*/ 456522 h 4459818"/>
                  <a:gd name="connsiteX11" fmla="*/ 3484093 w 5845551"/>
                  <a:gd name="connsiteY11" fmla="*/ 15823 h 4459818"/>
                  <a:gd name="connsiteX12" fmla="*/ 5845394 w 5845551"/>
                  <a:gd name="connsiteY12" fmla="*/ 226388 h 4459818"/>
                  <a:gd name="connsiteX13" fmla="*/ 3602436 w 5845551"/>
                  <a:gd name="connsiteY13" fmla="*/ 1404198 h 4459818"/>
                  <a:gd name="connsiteX14" fmla="*/ 3312876 w 5845551"/>
                  <a:gd name="connsiteY14" fmla="*/ 2128098 h 4459818"/>
                  <a:gd name="connsiteX15" fmla="*/ 3571956 w 5845551"/>
                  <a:gd name="connsiteY15" fmla="*/ 2806278 h 4459818"/>
                  <a:gd name="connsiteX16" fmla="*/ 3168096 w 5845551"/>
                  <a:gd name="connsiteY16" fmla="*/ 3553038 h 4459818"/>
                  <a:gd name="connsiteX17" fmla="*/ 3602436 w 5845551"/>
                  <a:gd name="connsiteY17" fmla="*/ 4459818 h 4459818"/>
                  <a:gd name="connsiteX0" fmla="*/ 889325 w 5853039"/>
                  <a:gd name="connsiteY0" fmla="*/ 2530256 h 4468861"/>
                  <a:gd name="connsiteX1" fmla="*/ 1688075 w 5853039"/>
                  <a:gd name="connsiteY1" fmla="*/ 3351877 h 4468861"/>
                  <a:gd name="connsiteX2" fmla="*/ 1355449 w 5853039"/>
                  <a:gd name="connsiteY2" fmla="*/ 3920221 h 4468861"/>
                  <a:gd name="connsiteX3" fmla="*/ 705532 w 5853039"/>
                  <a:gd name="connsiteY3" fmla="*/ 3532877 h 4468861"/>
                  <a:gd name="connsiteX4" fmla="*/ 704048 w 5853039"/>
                  <a:gd name="connsiteY4" fmla="*/ 2655395 h 4468861"/>
                  <a:gd name="connsiteX5" fmla="*/ 1164036 w 5853039"/>
                  <a:gd name="connsiteY5" fmla="*/ 2814232 h 4468861"/>
                  <a:gd name="connsiteX6" fmla="*/ 1096545 w 5853039"/>
                  <a:gd name="connsiteY6" fmla="*/ 2960101 h 4468861"/>
                  <a:gd name="connsiteX7" fmla="*/ 981156 w 5853039"/>
                  <a:gd name="connsiteY7" fmla="*/ 2845801 h 4468861"/>
                  <a:gd name="connsiteX8" fmla="*/ 1036236 w 5853039"/>
                  <a:gd name="connsiteY8" fmla="*/ 2353251 h 4468861"/>
                  <a:gd name="connsiteX9" fmla="*/ 208 w 5853039"/>
                  <a:gd name="connsiteY9" fmla="*/ 1940173 h 4468861"/>
                  <a:gd name="connsiteX10" fmla="*/ 1300804 w 5853039"/>
                  <a:gd name="connsiteY10" fmla="*/ 465565 h 4468861"/>
                  <a:gd name="connsiteX11" fmla="*/ 3484093 w 5853039"/>
                  <a:gd name="connsiteY11" fmla="*/ 24866 h 4468861"/>
                  <a:gd name="connsiteX12" fmla="*/ 5852883 w 5853039"/>
                  <a:gd name="connsiteY12" fmla="*/ 202539 h 4468861"/>
                  <a:gd name="connsiteX13" fmla="*/ 3602436 w 5853039"/>
                  <a:gd name="connsiteY13" fmla="*/ 1413241 h 4468861"/>
                  <a:gd name="connsiteX14" fmla="*/ 3312876 w 5853039"/>
                  <a:gd name="connsiteY14" fmla="*/ 2137141 h 4468861"/>
                  <a:gd name="connsiteX15" fmla="*/ 3571956 w 5853039"/>
                  <a:gd name="connsiteY15" fmla="*/ 2815321 h 4468861"/>
                  <a:gd name="connsiteX16" fmla="*/ 3168096 w 5853039"/>
                  <a:gd name="connsiteY16" fmla="*/ 3562081 h 4468861"/>
                  <a:gd name="connsiteX17" fmla="*/ 3602436 w 5853039"/>
                  <a:gd name="connsiteY17" fmla="*/ 4468861 h 4468861"/>
                  <a:gd name="connsiteX0" fmla="*/ 889325 w 5898012"/>
                  <a:gd name="connsiteY0" fmla="*/ 2515763 h 4454368"/>
                  <a:gd name="connsiteX1" fmla="*/ 1688075 w 5898012"/>
                  <a:gd name="connsiteY1" fmla="*/ 3337384 h 4454368"/>
                  <a:gd name="connsiteX2" fmla="*/ 1355449 w 5898012"/>
                  <a:gd name="connsiteY2" fmla="*/ 3905728 h 4454368"/>
                  <a:gd name="connsiteX3" fmla="*/ 705532 w 5898012"/>
                  <a:gd name="connsiteY3" fmla="*/ 3518384 h 4454368"/>
                  <a:gd name="connsiteX4" fmla="*/ 704048 w 5898012"/>
                  <a:gd name="connsiteY4" fmla="*/ 2640902 h 4454368"/>
                  <a:gd name="connsiteX5" fmla="*/ 1164036 w 5898012"/>
                  <a:gd name="connsiteY5" fmla="*/ 2799739 h 4454368"/>
                  <a:gd name="connsiteX6" fmla="*/ 1096545 w 5898012"/>
                  <a:gd name="connsiteY6" fmla="*/ 2945608 h 4454368"/>
                  <a:gd name="connsiteX7" fmla="*/ 981156 w 5898012"/>
                  <a:gd name="connsiteY7" fmla="*/ 2831308 h 4454368"/>
                  <a:gd name="connsiteX8" fmla="*/ 1036236 w 5898012"/>
                  <a:gd name="connsiteY8" fmla="*/ 2338758 h 4454368"/>
                  <a:gd name="connsiteX9" fmla="*/ 208 w 5898012"/>
                  <a:gd name="connsiteY9" fmla="*/ 1925680 h 4454368"/>
                  <a:gd name="connsiteX10" fmla="*/ 1300804 w 5898012"/>
                  <a:gd name="connsiteY10" fmla="*/ 451072 h 4454368"/>
                  <a:gd name="connsiteX11" fmla="*/ 3484093 w 5898012"/>
                  <a:gd name="connsiteY11" fmla="*/ 10373 h 4454368"/>
                  <a:gd name="connsiteX12" fmla="*/ 5852883 w 5898012"/>
                  <a:gd name="connsiteY12" fmla="*/ 188046 h 4454368"/>
                  <a:gd name="connsiteX13" fmla="*/ 3602436 w 5898012"/>
                  <a:gd name="connsiteY13" fmla="*/ 1398748 h 4454368"/>
                  <a:gd name="connsiteX14" fmla="*/ 3312876 w 5898012"/>
                  <a:gd name="connsiteY14" fmla="*/ 2122648 h 4454368"/>
                  <a:gd name="connsiteX15" fmla="*/ 3571956 w 5898012"/>
                  <a:gd name="connsiteY15" fmla="*/ 2800828 h 4454368"/>
                  <a:gd name="connsiteX16" fmla="*/ 3168096 w 5898012"/>
                  <a:gd name="connsiteY16" fmla="*/ 3547588 h 4454368"/>
                  <a:gd name="connsiteX17" fmla="*/ 3602436 w 5898012"/>
                  <a:gd name="connsiteY17" fmla="*/ 4454368 h 4454368"/>
                  <a:gd name="connsiteX0" fmla="*/ 889325 w 7604216"/>
                  <a:gd name="connsiteY0" fmla="*/ 2584734 h 4523339"/>
                  <a:gd name="connsiteX1" fmla="*/ 1688075 w 7604216"/>
                  <a:gd name="connsiteY1" fmla="*/ 3406355 h 4523339"/>
                  <a:gd name="connsiteX2" fmla="*/ 1355449 w 7604216"/>
                  <a:gd name="connsiteY2" fmla="*/ 3974699 h 4523339"/>
                  <a:gd name="connsiteX3" fmla="*/ 705532 w 7604216"/>
                  <a:gd name="connsiteY3" fmla="*/ 3587355 h 4523339"/>
                  <a:gd name="connsiteX4" fmla="*/ 704048 w 7604216"/>
                  <a:gd name="connsiteY4" fmla="*/ 2709873 h 4523339"/>
                  <a:gd name="connsiteX5" fmla="*/ 1164036 w 7604216"/>
                  <a:gd name="connsiteY5" fmla="*/ 2868710 h 4523339"/>
                  <a:gd name="connsiteX6" fmla="*/ 1096545 w 7604216"/>
                  <a:gd name="connsiteY6" fmla="*/ 3014579 h 4523339"/>
                  <a:gd name="connsiteX7" fmla="*/ 981156 w 7604216"/>
                  <a:gd name="connsiteY7" fmla="*/ 2900279 h 4523339"/>
                  <a:gd name="connsiteX8" fmla="*/ 1036236 w 7604216"/>
                  <a:gd name="connsiteY8" fmla="*/ 2407729 h 4523339"/>
                  <a:gd name="connsiteX9" fmla="*/ 208 w 7604216"/>
                  <a:gd name="connsiteY9" fmla="*/ 1994651 h 4523339"/>
                  <a:gd name="connsiteX10" fmla="*/ 1300804 w 7604216"/>
                  <a:gd name="connsiteY10" fmla="*/ 520043 h 4523339"/>
                  <a:gd name="connsiteX11" fmla="*/ 3484093 w 7604216"/>
                  <a:gd name="connsiteY11" fmla="*/ 79344 h 4523339"/>
                  <a:gd name="connsiteX12" fmla="*/ 5852883 w 7604216"/>
                  <a:gd name="connsiteY12" fmla="*/ 257017 h 4523339"/>
                  <a:gd name="connsiteX13" fmla="*/ 7526967 w 7604216"/>
                  <a:gd name="connsiteY13" fmla="*/ 2507109 h 4523339"/>
                  <a:gd name="connsiteX14" fmla="*/ 3312876 w 7604216"/>
                  <a:gd name="connsiteY14" fmla="*/ 2191619 h 4523339"/>
                  <a:gd name="connsiteX15" fmla="*/ 3571956 w 7604216"/>
                  <a:gd name="connsiteY15" fmla="*/ 2869799 h 4523339"/>
                  <a:gd name="connsiteX16" fmla="*/ 3168096 w 7604216"/>
                  <a:gd name="connsiteY16" fmla="*/ 3616559 h 4523339"/>
                  <a:gd name="connsiteX17" fmla="*/ 3602436 w 7604216"/>
                  <a:gd name="connsiteY17" fmla="*/ 4523339 h 4523339"/>
                  <a:gd name="connsiteX0" fmla="*/ 889325 w 7539711"/>
                  <a:gd name="connsiteY0" fmla="*/ 2584734 h 4523339"/>
                  <a:gd name="connsiteX1" fmla="*/ 1688075 w 7539711"/>
                  <a:gd name="connsiteY1" fmla="*/ 3406355 h 4523339"/>
                  <a:gd name="connsiteX2" fmla="*/ 1355449 w 7539711"/>
                  <a:gd name="connsiteY2" fmla="*/ 3974699 h 4523339"/>
                  <a:gd name="connsiteX3" fmla="*/ 705532 w 7539711"/>
                  <a:gd name="connsiteY3" fmla="*/ 3587355 h 4523339"/>
                  <a:gd name="connsiteX4" fmla="*/ 704048 w 7539711"/>
                  <a:gd name="connsiteY4" fmla="*/ 2709873 h 4523339"/>
                  <a:gd name="connsiteX5" fmla="*/ 1164036 w 7539711"/>
                  <a:gd name="connsiteY5" fmla="*/ 2868710 h 4523339"/>
                  <a:gd name="connsiteX6" fmla="*/ 1096545 w 7539711"/>
                  <a:gd name="connsiteY6" fmla="*/ 3014579 h 4523339"/>
                  <a:gd name="connsiteX7" fmla="*/ 981156 w 7539711"/>
                  <a:gd name="connsiteY7" fmla="*/ 2900279 h 4523339"/>
                  <a:gd name="connsiteX8" fmla="*/ 1036236 w 7539711"/>
                  <a:gd name="connsiteY8" fmla="*/ 2407729 h 4523339"/>
                  <a:gd name="connsiteX9" fmla="*/ 208 w 7539711"/>
                  <a:gd name="connsiteY9" fmla="*/ 1994651 h 4523339"/>
                  <a:gd name="connsiteX10" fmla="*/ 1300804 w 7539711"/>
                  <a:gd name="connsiteY10" fmla="*/ 520043 h 4523339"/>
                  <a:gd name="connsiteX11" fmla="*/ 3484093 w 7539711"/>
                  <a:gd name="connsiteY11" fmla="*/ 79344 h 4523339"/>
                  <a:gd name="connsiteX12" fmla="*/ 5852883 w 7539711"/>
                  <a:gd name="connsiteY12" fmla="*/ 257017 h 4523339"/>
                  <a:gd name="connsiteX13" fmla="*/ 7526967 w 7539711"/>
                  <a:gd name="connsiteY13" fmla="*/ 2507109 h 4523339"/>
                  <a:gd name="connsiteX14" fmla="*/ 3312876 w 7539711"/>
                  <a:gd name="connsiteY14" fmla="*/ 2191619 h 4523339"/>
                  <a:gd name="connsiteX15" fmla="*/ 3571956 w 7539711"/>
                  <a:gd name="connsiteY15" fmla="*/ 2869799 h 4523339"/>
                  <a:gd name="connsiteX16" fmla="*/ 3168096 w 7539711"/>
                  <a:gd name="connsiteY16" fmla="*/ 3616559 h 4523339"/>
                  <a:gd name="connsiteX17" fmla="*/ 3602436 w 7539711"/>
                  <a:gd name="connsiteY17" fmla="*/ 4523339 h 4523339"/>
                  <a:gd name="connsiteX0" fmla="*/ 889325 w 7541311"/>
                  <a:gd name="connsiteY0" fmla="*/ 2584734 h 4523339"/>
                  <a:gd name="connsiteX1" fmla="*/ 1688075 w 7541311"/>
                  <a:gd name="connsiteY1" fmla="*/ 3406355 h 4523339"/>
                  <a:gd name="connsiteX2" fmla="*/ 1355449 w 7541311"/>
                  <a:gd name="connsiteY2" fmla="*/ 3974699 h 4523339"/>
                  <a:gd name="connsiteX3" fmla="*/ 705532 w 7541311"/>
                  <a:gd name="connsiteY3" fmla="*/ 3587355 h 4523339"/>
                  <a:gd name="connsiteX4" fmla="*/ 704048 w 7541311"/>
                  <a:gd name="connsiteY4" fmla="*/ 2709873 h 4523339"/>
                  <a:gd name="connsiteX5" fmla="*/ 1164036 w 7541311"/>
                  <a:gd name="connsiteY5" fmla="*/ 2868710 h 4523339"/>
                  <a:gd name="connsiteX6" fmla="*/ 1096545 w 7541311"/>
                  <a:gd name="connsiteY6" fmla="*/ 3014579 h 4523339"/>
                  <a:gd name="connsiteX7" fmla="*/ 981156 w 7541311"/>
                  <a:gd name="connsiteY7" fmla="*/ 2900279 h 4523339"/>
                  <a:gd name="connsiteX8" fmla="*/ 1036236 w 7541311"/>
                  <a:gd name="connsiteY8" fmla="*/ 2407729 h 4523339"/>
                  <a:gd name="connsiteX9" fmla="*/ 208 w 7541311"/>
                  <a:gd name="connsiteY9" fmla="*/ 1994651 h 4523339"/>
                  <a:gd name="connsiteX10" fmla="*/ 1300804 w 7541311"/>
                  <a:gd name="connsiteY10" fmla="*/ 520043 h 4523339"/>
                  <a:gd name="connsiteX11" fmla="*/ 3484093 w 7541311"/>
                  <a:gd name="connsiteY11" fmla="*/ 79344 h 4523339"/>
                  <a:gd name="connsiteX12" fmla="*/ 5852883 w 7541311"/>
                  <a:gd name="connsiteY12" fmla="*/ 257017 h 4523339"/>
                  <a:gd name="connsiteX13" fmla="*/ 7526967 w 7541311"/>
                  <a:gd name="connsiteY13" fmla="*/ 2507109 h 4523339"/>
                  <a:gd name="connsiteX14" fmla="*/ 4915644 w 7541311"/>
                  <a:gd name="connsiteY14" fmla="*/ 4375654 h 4523339"/>
                  <a:gd name="connsiteX15" fmla="*/ 3571956 w 7541311"/>
                  <a:gd name="connsiteY15" fmla="*/ 2869799 h 4523339"/>
                  <a:gd name="connsiteX16" fmla="*/ 3168096 w 7541311"/>
                  <a:gd name="connsiteY16" fmla="*/ 3616559 h 4523339"/>
                  <a:gd name="connsiteX17" fmla="*/ 3602436 w 7541311"/>
                  <a:gd name="connsiteY17" fmla="*/ 4523339 h 4523339"/>
                  <a:gd name="connsiteX0" fmla="*/ 889325 w 7541311"/>
                  <a:gd name="connsiteY0" fmla="*/ 2584734 h 4523339"/>
                  <a:gd name="connsiteX1" fmla="*/ 1688075 w 7541311"/>
                  <a:gd name="connsiteY1" fmla="*/ 3406355 h 4523339"/>
                  <a:gd name="connsiteX2" fmla="*/ 1355449 w 7541311"/>
                  <a:gd name="connsiteY2" fmla="*/ 3974699 h 4523339"/>
                  <a:gd name="connsiteX3" fmla="*/ 705532 w 7541311"/>
                  <a:gd name="connsiteY3" fmla="*/ 3587355 h 4523339"/>
                  <a:gd name="connsiteX4" fmla="*/ 704048 w 7541311"/>
                  <a:gd name="connsiteY4" fmla="*/ 2709873 h 4523339"/>
                  <a:gd name="connsiteX5" fmla="*/ 1164036 w 7541311"/>
                  <a:gd name="connsiteY5" fmla="*/ 2868710 h 4523339"/>
                  <a:gd name="connsiteX6" fmla="*/ 1096545 w 7541311"/>
                  <a:gd name="connsiteY6" fmla="*/ 3014579 h 4523339"/>
                  <a:gd name="connsiteX7" fmla="*/ 981156 w 7541311"/>
                  <a:gd name="connsiteY7" fmla="*/ 2900279 h 4523339"/>
                  <a:gd name="connsiteX8" fmla="*/ 1036236 w 7541311"/>
                  <a:gd name="connsiteY8" fmla="*/ 2407729 h 4523339"/>
                  <a:gd name="connsiteX9" fmla="*/ 208 w 7541311"/>
                  <a:gd name="connsiteY9" fmla="*/ 1994651 h 4523339"/>
                  <a:gd name="connsiteX10" fmla="*/ 1300804 w 7541311"/>
                  <a:gd name="connsiteY10" fmla="*/ 520043 h 4523339"/>
                  <a:gd name="connsiteX11" fmla="*/ 3484093 w 7541311"/>
                  <a:gd name="connsiteY11" fmla="*/ 79344 h 4523339"/>
                  <a:gd name="connsiteX12" fmla="*/ 5852883 w 7541311"/>
                  <a:gd name="connsiteY12" fmla="*/ 257017 h 4523339"/>
                  <a:gd name="connsiteX13" fmla="*/ 7526967 w 7541311"/>
                  <a:gd name="connsiteY13" fmla="*/ 2507109 h 4523339"/>
                  <a:gd name="connsiteX14" fmla="*/ 4915644 w 7541311"/>
                  <a:gd name="connsiteY14" fmla="*/ 4375654 h 4523339"/>
                  <a:gd name="connsiteX15" fmla="*/ 3571956 w 7541311"/>
                  <a:gd name="connsiteY15" fmla="*/ 2869799 h 4523339"/>
                  <a:gd name="connsiteX16" fmla="*/ 2171984 w 7541311"/>
                  <a:gd name="connsiteY16" fmla="*/ 3123178 h 4523339"/>
                  <a:gd name="connsiteX17" fmla="*/ 3602436 w 7541311"/>
                  <a:gd name="connsiteY17" fmla="*/ 4523339 h 4523339"/>
                  <a:gd name="connsiteX0" fmla="*/ 889325 w 7541311"/>
                  <a:gd name="connsiteY0" fmla="*/ 2584734 h 4523339"/>
                  <a:gd name="connsiteX1" fmla="*/ 1688075 w 7541311"/>
                  <a:gd name="connsiteY1" fmla="*/ 3406355 h 4523339"/>
                  <a:gd name="connsiteX2" fmla="*/ 1355449 w 7541311"/>
                  <a:gd name="connsiteY2" fmla="*/ 3974699 h 4523339"/>
                  <a:gd name="connsiteX3" fmla="*/ 705532 w 7541311"/>
                  <a:gd name="connsiteY3" fmla="*/ 3587355 h 4523339"/>
                  <a:gd name="connsiteX4" fmla="*/ 704048 w 7541311"/>
                  <a:gd name="connsiteY4" fmla="*/ 2709873 h 4523339"/>
                  <a:gd name="connsiteX5" fmla="*/ 1164036 w 7541311"/>
                  <a:gd name="connsiteY5" fmla="*/ 2868710 h 4523339"/>
                  <a:gd name="connsiteX6" fmla="*/ 1096545 w 7541311"/>
                  <a:gd name="connsiteY6" fmla="*/ 3014579 h 4523339"/>
                  <a:gd name="connsiteX7" fmla="*/ 981156 w 7541311"/>
                  <a:gd name="connsiteY7" fmla="*/ 2900279 h 4523339"/>
                  <a:gd name="connsiteX8" fmla="*/ 1036236 w 7541311"/>
                  <a:gd name="connsiteY8" fmla="*/ 2407729 h 4523339"/>
                  <a:gd name="connsiteX9" fmla="*/ 208 w 7541311"/>
                  <a:gd name="connsiteY9" fmla="*/ 1994651 h 4523339"/>
                  <a:gd name="connsiteX10" fmla="*/ 1300804 w 7541311"/>
                  <a:gd name="connsiteY10" fmla="*/ 520043 h 4523339"/>
                  <a:gd name="connsiteX11" fmla="*/ 3484093 w 7541311"/>
                  <a:gd name="connsiteY11" fmla="*/ 79344 h 4523339"/>
                  <a:gd name="connsiteX12" fmla="*/ 5852883 w 7541311"/>
                  <a:gd name="connsiteY12" fmla="*/ 257017 h 4523339"/>
                  <a:gd name="connsiteX13" fmla="*/ 7526967 w 7541311"/>
                  <a:gd name="connsiteY13" fmla="*/ 2507109 h 4523339"/>
                  <a:gd name="connsiteX14" fmla="*/ 4915644 w 7541311"/>
                  <a:gd name="connsiteY14" fmla="*/ 4375654 h 4523339"/>
                  <a:gd name="connsiteX15" fmla="*/ 3369738 w 7541311"/>
                  <a:gd name="connsiteY15" fmla="*/ 4053914 h 4523339"/>
                  <a:gd name="connsiteX16" fmla="*/ 2171984 w 7541311"/>
                  <a:gd name="connsiteY16" fmla="*/ 3123178 h 4523339"/>
                  <a:gd name="connsiteX17" fmla="*/ 3602436 w 7541311"/>
                  <a:gd name="connsiteY17" fmla="*/ 4523339 h 4523339"/>
                  <a:gd name="connsiteX0" fmla="*/ 889325 w 7541311"/>
                  <a:gd name="connsiteY0" fmla="*/ 2584734 h 4463583"/>
                  <a:gd name="connsiteX1" fmla="*/ 1688075 w 7541311"/>
                  <a:gd name="connsiteY1" fmla="*/ 3406355 h 4463583"/>
                  <a:gd name="connsiteX2" fmla="*/ 1355449 w 7541311"/>
                  <a:gd name="connsiteY2" fmla="*/ 3974699 h 4463583"/>
                  <a:gd name="connsiteX3" fmla="*/ 705532 w 7541311"/>
                  <a:gd name="connsiteY3" fmla="*/ 3587355 h 4463583"/>
                  <a:gd name="connsiteX4" fmla="*/ 704048 w 7541311"/>
                  <a:gd name="connsiteY4" fmla="*/ 2709873 h 4463583"/>
                  <a:gd name="connsiteX5" fmla="*/ 1164036 w 7541311"/>
                  <a:gd name="connsiteY5" fmla="*/ 2868710 h 4463583"/>
                  <a:gd name="connsiteX6" fmla="*/ 1096545 w 7541311"/>
                  <a:gd name="connsiteY6" fmla="*/ 3014579 h 4463583"/>
                  <a:gd name="connsiteX7" fmla="*/ 981156 w 7541311"/>
                  <a:gd name="connsiteY7" fmla="*/ 2900279 h 4463583"/>
                  <a:gd name="connsiteX8" fmla="*/ 1036236 w 7541311"/>
                  <a:gd name="connsiteY8" fmla="*/ 2407729 h 4463583"/>
                  <a:gd name="connsiteX9" fmla="*/ 208 w 7541311"/>
                  <a:gd name="connsiteY9" fmla="*/ 1994651 h 4463583"/>
                  <a:gd name="connsiteX10" fmla="*/ 1300804 w 7541311"/>
                  <a:gd name="connsiteY10" fmla="*/ 520043 h 4463583"/>
                  <a:gd name="connsiteX11" fmla="*/ 3484093 w 7541311"/>
                  <a:gd name="connsiteY11" fmla="*/ 79344 h 4463583"/>
                  <a:gd name="connsiteX12" fmla="*/ 5852883 w 7541311"/>
                  <a:gd name="connsiteY12" fmla="*/ 257017 h 4463583"/>
                  <a:gd name="connsiteX13" fmla="*/ 7526967 w 7541311"/>
                  <a:gd name="connsiteY13" fmla="*/ 2507109 h 4463583"/>
                  <a:gd name="connsiteX14" fmla="*/ 4915644 w 7541311"/>
                  <a:gd name="connsiteY14" fmla="*/ 4375654 h 4463583"/>
                  <a:gd name="connsiteX15" fmla="*/ 3369738 w 7541311"/>
                  <a:gd name="connsiteY15" fmla="*/ 4053914 h 4463583"/>
                  <a:gd name="connsiteX16" fmla="*/ 2171984 w 7541311"/>
                  <a:gd name="connsiteY16" fmla="*/ 3123178 h 4463583"/>
                  <a:gd name="connsiteX17" fmla="*/ 3624905 w 7541311"/>
                  <a:gd name="connsiteY17" fmla="*/ 418407 h 4463583"/>
                  <a:gd name="connsiteX0" fmla="*/ 889325 w 7541311"/>
                  <a:gd name="connsiteY0" fmla="*/ 2584734 h 4463583"/>
                  <a:gd name="connsiteX1" fmla="*/ 1688075 w 7541311"/>
                  <a:gd name="connsiteY1" fmla="*/ 3406355 h 4463583"/>
                  <a:gd name="connsiteX2" fmla="*/ 1355449 w 7541311"/>
                  <a:gd name="connsiteY2" fmla="*/ 3974699 h 4463583"/>
                  <a:gd name="connsiteX3" fmla="*/ 705532 w 7541311"/>
                  <a:gd name="connsiteY3" fmla="*/ 3587355 h 4463583"/>
                  <a:gd name="connsiteX4" fmla="*/ 704048 w 7541311"/>
                  <a:gd name="connsiteY4" fmla="*/ 2709873 h 4463583"/>
                  <a:gd name="connsiteX5" fmla="*/ 1164036 w 7541311"/>
                  <a:gd name="connsiteY5" fmla="*/ 2868710 h 4463583"/>
                  <a:gd name="connsiteX6" fmla="*/ 1096545 w 7541311"/>
                  <a:gd name="connsiteY6" fmla="*/ 3014579 h 4463583"/>
                  <a:gd name="connsiteX7" fmla="*/ 981156 w 7541311"/>
                  <a:gd name="connsiteY7" fmla="*/ 2900279 h 4463583"/>
                  <a:gd name="connsiteX8" fmla="*/ 1036236 w 7541311"/>
                  <a:gd name="connsiteY8" fmla="*/ 2407729 h 4463583"/>
                  <a:gd name="connsiteX9" fmla="*/ 208 w 7541311"/>
                  <a:gd name="connsiteY9" fmla="*/ 1994651 h 4463583"/>
                  <a:gd name="connsiteX10" fmla="*/ 1300804 w 7541311"/>
                  <a:gd name="connsiteY10" fmla="*/ 520043 h 4463583"/>
                  <a:gd name="connsiteX11" fmla="*/ 3484093 w 7541311"/>
                  <a:gd name="connsiteY11" fmla="*/ 79344 h 4463583"/>
                  <a:gd name="connsiteX12" fmla="*/ 5852883 w 7541311"/>
                  <a:gd name="connsiteY12" fmla="*/ 257017 h 4463583"/>
                  <a:gd name="connsiteX13" fmla="*/ 7526967 w 7541311"/>
                  <a:gd name="connsiteY13" fmla="*/ 2507109 h 4463583"/>
                  <a:gd name="connsiteX14" fmla="*/ 4915644 w 7541311"/>
                  <a:gd name="connsiteY14" fmla="*/ 4375654 h 4463583"/>
                  <a:gd name="connsiteX15" fmla="*/ 3369738 w 7541311"/>
                  <a:gd name="connsiteY15" fmla="*/ 4053914 h 4463583"/>
                  <a:gd name="connsiteX16" fmla="*/ 2171984 w 7541311"/>
                  <a:gd name="connsiteY16" fmla="*/ 3123178 h 4463583"/>
                  <a:gd name="connsiteX17" fmla="*/ 3624905 w 7541311"/>
                  <a:gd name="connsiteY17" fmla="*/ 418407 h 4463583"/>
                  <a:gd name="connsiteX0" fmla="*/ 889325 w 7541311"/>
                  <a:gd name="connsiteY0" fmla="*/ 2584734 h 4463583"/>
                  <a:gd name="connsiteX1" fmla="*/ 1688075 w 7541311"/>
                  <a:gd name="connsiteY1" fmla="*/ 3406355 h 4463583"/>
                  <a:gd name="connsiteX2" fmla="*/ 1355449 w 7541311"/>
                  <a:gd name="connsiteY2" fmla="*/ 3974699 h 4463583"/>
                  <a:gd name="connsiteX3" fmla="*/ 705532 w 7541311"/>
                  <a:gd name="connsiteY3" fmla="*/ 3587355 h 4463583"/>
                  <a:gd name="connsiteX4" fmla="*/ 704048 w 7541311"/>
                  <a:gd name="connsiteY4" fmla="*/ 2709873 h 4463583"/>
                  <a:gd name="connsiteX5" fmla="*/ 1164036 w 7541311"/>
                  <a:gd name="connsiteY5" fmla="*/ 2868710 h 4463583"/>
                  <a:gd name="connsiteX6" fmla="*/ 1096545 w 7541311"/>
                  <a:gd name="connsiteY6" fmla="*/ 3014579 h 4463583"/>
                  <a:gd name="connsiteX7" fmla="*/ 981156 w 7541311"/>
                  <a:gd name="connsiteY7" fmla="*/ 2900279 h 4463583"/>
                  <a:gd name="connsiteX8" fmla="*/ 1036236 w 7541311"/>
                  <a:gd name="connsiteY8" fmla="*/ 2407729 h 4463583"/>
                  <a:gd name="connsiteX9" fmla="*/ 208 w 7541311"/>
                  <a:gd name="connsiteY9" fmla="*/ 1994651 h 4463583"/>
                  <a:gd name="connsiteX10" fmla="*/ 1300804 w 7541311"/>
                  <a:gd name="connsiteY10" fmla="*/ 520043 h 4463583"/>
                  <a:gd name="connsiteX11" fmla="*/ 3484093 w 7541311"/>
                  <a:gd name="connsiteY11" fmla="*/ 79344 h 4463583"/>
                  <a:gd name="connsiteX12" fmla="*/ 5852883 w 7541311"/>
                  <a:gd name="connsiteY12" fmla="*/ 257017 h 4463583"/>
                  <a:gd name="connsiteX13" fmla="*/ 7526967 w 7541311"/>
                  <a:gd name="connsiteY13" fmla="*/ 2507109 h 4463583"/>
                  <a:gd name="connsiteX14" fmla="*/ 4915644 w 7541311"/>
                  <a:gd name="connsiteY14" fmla="*/ 4375654 h 4463583"/>
                  <a:gd name="connsiteX15" fmla="*/ 3369738 w 7541311"/>
                  <a:gd name="connsiteY15" fmla="*/ 4053914 h 4463583"/>
                  <a:gd name="connsiteX16" fmla="*/ 2171984 w 7541311"/>
                  <a:gd name="connsiteY16" fmla="*/ 3123178 h 4463583"/>
                  <a:gd name="connsiteX17" fmla="*/ 3624905 w 7541311"/>
                  <a:gd name="connsiteY17" fmla="*/ 418407 h 4463583"/>
                  <a:gd name="connsiteX0" fmla="*/ 889325 w 7541311"/>
                  <a:gd name="connsiteY0" fmla="*/ 3097772 h 4976621"/>
                  <a:gd name="connsiteX1" fmla="*/ 1688075 w 7541311"/>
                  <a:gd name="connsiteY1" fmla="*/ 3919393 h 4976621"/>
                  <a:gd name="connsiteX2" fmla="*/ 1355449 w 7541311"/>
                  <a:gd name="connsiteY2" fmla="*/ 4487737 h 4976621"/>
                  <a:gd name="connsiteX3" fmla="*/ 705532 w 7541311"/>
                  <a:gd name="connsiteY3" fmla="*/ 4100393 h 4976621"/>
                  <a:gd name="connsiteX4" fmla="*/ 704048 w 7541311"/>
                  <a:gd name="connsiteY4" fmla="*/ 3222911 h 4976621"/>
                  <a:gd name="connsiteX5" fmla="*/ 1164036 w 7541311"/>
                  <a:gd name="connsiteY5" fmla="*/ 3381748 h 4976621"/>
                  <a:gd name="connsiteX6" fmla="*/ 1096545 w 7541311"/>
                  <a:gd name="connsiteY6" fmla="*/ 3527617 h 4976621"/>
                  <a:gd name="connsiteX7" fmla="*/ 981156 w 7541311"/>
                  <a:gd name="connsiteY7" fmla="*/ 3413317 h 4976621"/>
                  <a:gd name="connsiteX8" fmla="*/ 1036236 w 7541311"/>
                  <a:gd name="connsiteY8" fmla="*/ 2920767 h 4976621"/>
                  <a:gd name="connsiteX9" fmla="*/ 208 w 7541311"/>
                  <a:gd name="connsiteY9" fmla="*/ 2507689 h 4976621"/>
                  <a:gd name="connsiteX10" fmla="*/ 1300804 w 7541311"/>
                  <a:gd name="connsiteY10" fmla="*/ 1033081 h 4976621"/>
                  <a:gd name="connsiteX11" fmla="*/ 3484093 w 7541311"/>
                  <a:gd name="connsiteY11" fmla="*/ 592382 h 4976621"/>
                  <a:gd name="connsiteX12" fmla="*/ 5852883 w 7541311"/>
                  <a:gd name="connsiteY12" fmla="*/ 770055 h 4976621"/>
                  <a:gd name="connsiteX13" fmla="*/ 7526967 w 7541311"/>
                  <a:gd name="connsiteY13" fmla="*/ 3020147 h 4976621"/>
                  <a:gd name="connsiteX14" fmla="*/ 4915644 w 7541311"/>
                  <a:gd name="connsiteY14" fmla="*/ 4888692 h 4976621"/>
                  <a:gd name="connsiteX15" fmla="*/ 3369738 w 7541311"/>
                  <a:gd name="connsiteY15" fmla="*/ 4566952 h 4976621"/>
                  <a:gd name="connsiteX16" fmla="*/ 2171984 w 7541311"/>
                  <a:gd name="connsiteY16" fmla="*/ 3636216 h 4976621"/>
                  <a:gd name="connsiteX17" fmla="*/ 6111439 w 7541311"/>
                  <a:gd name="connsiteY17" fmla="*/ 17045 h 4976621"/>
                  <a:gd name="connsiteX0" fmla="*/ 889325 w 7541311"/>
                  <a:gd name="connsiteY0" fmla="*/ 3106388 h 5010613"/>
                  <a:gd name="connsiteX1" fmla="*/ 1688075 w 7541311"/>
                  <a:gd name="connsiteY1" fmla="*/ 3928009 h 5010613"/>
                  <a:gd name="connsiteX2" fmla="*/ 1355449 w 7541311"/>
                  <a:gd name="connsiteY2" fmla="*/ 4496353 h 5010613"/>
                  <a:gd name="connsiteX3" fmla="*/ 705532 w 7541311"/>
                  <a:gd name="connsiteY3" fmla="*/ 4109009 h 5010613"/>
                  <a:gd name="connsiteX4" fmla="*/ 704048 w 7541311"/>
                  <a:gd name="connsiteY4" fmla="*/ 3231527 h 5010613"/>
                  <a:gd name="connsiteX5" fmla="*/ 1164036 w 7541311"/>
                  <a:gd name="connsiteY5" fmla="*/ 3390364 h 5010613"/>
                  <a:gd name="connsiteX6" fmla="*/ 1096545 w 7541311"/>
                  <a:gd name="connsiteY6" fmla="*/ 3536233 h 5010613"/>
                  <a:gd name="connsiteX7" fmla="*/ 981156 w 7541311"/>
                  <a:gd name="connsiteY7" fmla="*/ 3421933 h 5010613"/>
                  <a:gd name="connsiteX8" fmla="*/ 1036236 w 7541311"/>
                  <a:gd name="connsiteY8" fmla="*/ 2929383 h 5010613"/>
                  <a:gd name="connsiteX9" fmla="*/ 208 w 7541311"/>
                  <a:gd name="connsiteY9" fmla="*/ 2516305 h 5010613"/>
                  <a:gd name="connsiteX10" fmla="*/ 1300804 w 7541311"/>
                  <a:gd name="connsiteY10" fmla="*/ 1041697 h 5010613"/>
                  <a:gd name="connsiteX11" fmla="*/ 3484093 w 7541311"/>
                  <a:gd name="connsiteY11" fmla="*/ 600998 h 5010613"/>
                  <a:gd name="connsiteX12" fmla="*/ 5852883 w 7541311"/>
                  <a:gd name="connsiteY12" fmla="*/ 778671 h 5010613"/>
                  <a:gd name="connsiteX13" fmla="*/ 7526967 w 7541311"/>
                  <a:gd name="connsiteY13" fmla="*/ 3028763 h 5010613"/>
                  <a:gd name="connsiteX14" fmla="*/ 4915644 w 7541311"/>
                  <a:gd name="connsiteY14" fmla="*/ 4897308 h 5010613"/>
                  <a:gd name="connsiteX15" fmla="*/ 3369738 w 7541311"/>
                  <a:gd name="connsiteY15" fmla="*/ 4575568 h 5010613"/>
                  <a:gd name="connsiteX16" fmla="*/ 1857423 w 7541311"/>
                  <a:gd name="connsiteY16" fmla="*/ 2704118 h 5010613"/>
                  <a:gd name="connsiteX17" fmla="*/ 6111439 w 7541311"/>
                  <a:gd name="connsiteY17" fmla="*/ 25661 h 5010613"/>
                  <a:gd name="connsiteX0" fmla="*/ 889325 w 7541311"/>
                  <a:gd name="connsiteY0" fmla="*/ 3106388 h 4944173"/>
                  <a:gd name="connsiteX1" fmla="*/ 1688075 w 7541311"/>
                  <a:gd name="connsiteY1" fmla="*/ 3928009 h 4944173"/>
                  <a:gd name="connsiteX2" fmla="*/ 1355449 w 7541311"/>
                  <a:gd name="connsiteY2" fmla="*/ 4496353 h 4944173"/>
                  <a:gd name="connsiteX3" fmla="*/ 705532 w 7541311"/>
                  <a:gd name="connsiteY3" fmla="*/ 4109009 h 4944173"/>
                  <a:gd name="connsiteX4" fmla="*/ 704048 w 7541311"/>
                  <a:gd name="connsiteY4" fmla="*/ 3231527 h 4944173"/>
                  <a:gd name="connsiteX5" fmla="*/ 1164036 w 7541311"/>
                  <a:gd name="connsiteY5" fmla="*/ 3390364 h 4944173"/>
                  <a:gd name="connsiteX6" fmla="*/ 1096545 w 7541311"/>
                  <a:gd name="connsiteY6" fmla="*/ 3536233 h 4944173"/>
                  <a:gd name="connsiteX7" fmla="*/ 981156 w 7541311"/>
                  <a:gd name="connsiteY7" fmla="*/ 3421933 h 4944173"/>
                  <a:gd name="connsiteX8" fmla="*/ 1036236 w 7541311"/>
                  <a:gd name="connsiteY8" fmla="*/ 2929383 h 4944173"/>
                  <a:gd name="connsiteX9" fmla="*/ 208 w 7541311"/>
                  <a:gd name="connsiteY9" fmla="*/ 2516305 h 4944173"/>
                  <a:gd name="connsiteX10" fmla="*/ 1300804 w 7541311"/>
                  <a:gd name="connsiteY10" fmla="*/ 1041697 h 4944173"/>
                  <a:gd name="connsiteX11" fmla="*/ 3484093 w 7541311"/>
                  <a:gd name="connsiteY11" fmla="*/ 600998 h 4944173"/>
                  <a:gd name="connsiteX12" fmla="*/ 5852883 w 7541311"/>
                  <a:gd name="connsiteY12" fmla="*/ 778671 h 4944173"/>
                  <a:gd name="connsiteX13" fmla="*/ 7526967 w 7541311"/>
                  <a:gd name="connsiteY13" fmla="*/ 3028763 h 4944173"/>
                  <a:gd name="connsiteX14" fmla="*/ 4915644 w 7541311"/>
                  <a:gd name="connsiteY14" fmla="*/ 4897308 h 4944173"/>
                  <a:gd name="connsiteX15" fmla="*/ 2718145 w 7541311"/>
                  <a:gd name="connsiteY15" fmla="*/ 4240068 h 4944173"/>
                  <a:gd name="connsiteX16" fmla="*/ 1857423 w 7541311"/>
                  <a:gd name="connsiteY16" fmla="*/ 2704118 h 4944173"/>
                  <a:gd name="connsiteX17" fmla="*/ 6111439 w 7541311"/>
                  <a:gd name="connsiteY17" fmla="*/ 25661 h 4944173"/>
                  <a:gd name="connsiteX0" fmla="*/ 889325 w 7530353"/>
                  <a:gd name="connsiteY0" fmla="*/ 3106388 h 4882537"/>
                  <a:gd name="connsiteX1" fmla="*/ 1688075 w 7530353"/>
                  <a:gd name="connsiteY1" fmla="*/ 3928009 h 4882537"/>
                  <a:gd name="connsiteX2" fmla="*/ 1355449 w 7530353"/>
                  <a:gd name="connsiteY2" fmla="*/ 4496353 h 4882537"/>
                  <a:gd name="connsiteX3" fmla="*/ 705532 w 7530353"/>
                  <a:gd name="connsiteY3" fmla="*/ 4109009 h 4882537"/>
                  <a:gd name="connsiteX4" fmla="*/ 704048 w 7530353"/>
                  <a:gd name="connsiteY4" fmla="*/ 3231527 h 4882537"/>
                  <a:gd name="connsiteX5" fmla="*/ 1164036 w 7530353"/>
                  <a:gd name="connsiteY5" fmla="*/ 3390364 h 4882537"/>
                  <a:gd name="connsiteX6" fmla="*/ 1096545 w 7530353"/>
                  <a:gd name="connsiteY6" fmla="*/ 3536233 h 4882537"/>
                  <a:gd name="connsiteX7" fmla="*/ 981156 w 7530353"/>
                  <a:gd name="connsiteY7" fmla="*/ 3421933 h 4882537"/>
                  <a:gd name="connsiteX8" fmla="*/ 1036236 w 7530353"/>
                  <a:gd name="connsiteY8" fmla="*/ 2929383 h 4882537"/>
                  <a:gd name="connsiteX9" fmla="*/ 208 w 7530353"/>
                  <a:gd name="connsiteY9" fmla="*/ 2516305 h 4882537"/>
                  <a:gd name="connsiteX10" fmla="*/ 1300804 w 7530353"/>
                  <a:gd name="connsiteY10" fmla="*/ 1041697 h 4882537"/>
                  <a:gd name="connsiteX11" fmla="*/ 3484093 w 7530353"/>
                  <a:gd name="connsiteY11" fmla="*/ 600998 h 4882537"/>
                  <a:gd name="connsiteX12" fmla="*/ 5852883 w 7530353"/>
                  <a:gd name="connsiteY12" fmla="*/ 778671 h 4882537"/>
                  <a:gd name="connsiteX13" fmla="*/ 7526967 w 7530353"/>
                  <a:gd name="connsiteY13" fmla="*/ 3028763 h 4882537"/>
                  <a:gd name="connsiteX14" fmla="*/ 5424934 w 7530353"/>
                  <a:gd name="connsiteY14" fmla="*/ 4831524 h 4882537"/>
                  <a:gd name="connsiteX15" fmla="*/ 2718145 w 7530353"/>
                  <a:gd name="connsiteY15" fmla="*/ 4240068 h 4882537"/>
                  <a:gd name="connsiteX16" fmla="*/ 1857423 w 7530353"/>
                  <a:gd name="connsiteY16" fmla="*/ 2704118 h 4882537"/>
                  <a:gd name="connsiteX17" fmla="*/ 6111439 w 7530353"/>
                  <a:gd name="connsiteY17" fmla="*/ 25661 h 4882537"/>
                  <a:gd name="connsiteX0" fmla="*/ 889325 w 7530353"/>
                  <a:gd name="connsiteY0" fmla="*/ 3104703 h 4879238"/>
                  <a:gd name="connsiteX1" fmla="*/ 1688075 w 7530353"/>
                  <a:gd name="connsiteY1" fmla="*/ 3926324 h 4879238"/>
                  <a:gd name="connsiteX2" fmla="*/ 1355449 w 7530353"/>
                  <a:gd name="connsiteY2" fmla="*/ 4494668 h 4879238"/>
                  <a:gd name="connsiteX3" fmla="*/ 705532 w 7530353"/>
                  <a:gd name="connsiteY3" fmla="*/ 4107324 h 4879238"/>
                  <a:gd name="connsiteX4" fmla="*/ 704048 w 7530353"/>
                  <a:gd name="connsiteY4" fmla="*/ 3229842 h 4879238"/>
                  <a:gd name="connsiteX5" fmla="*/ 1164036 w 7530353"/>
                  <a:gd name="connsiteY5" fmla="*/ 3388679 h 4879238"/>
                  <a:gd name="connsiteX6" fmla="*/ 1096545 w 7530353"/>
                  <a:gd name="connsiteY6" fmla="*/ 3534548 h 4879238"/>
                  <a:gd name="connsiteX7" fmla="*/ 981156 w 7530353"/>
                  <a:gd name="connsiteY7" fmla="*/ 3420248 h 4879238"/>
                  <a:gd name="connsiteX8" fmla="*/ 1036236 w 7530353"/>
                  <a:gd name="connsiteY8" fmla="*/ 2927698 h 4879238"/>
                  <a:gd name="connsiteX9" fmla="*/ 208 w 7530353"/>
                  <a:gd name="connsiteY9" fmla="*/ 2514620 h 4879238"/>
                  <a:gd name="connsiteX10" fmla="*/ 1300804 w 7530353"/>
                  <a:gd name="connsiteY10" fmla="*/ 1040012 h 4879238"/>
                  <a:gd name="connsiteX11" fmla="*/ 3484093 w 7530353"/>
                  <a:gd name="connsiteY11" fmla="*/ 599313 h 4879238"/>
                  <a:gd name="connsiteX12" fmla="*/ 5852883 w 7530353"/>
                  <a:gd name="connsiteY12" fmla="*/ 776986 h 4879238"/>
                  <a:gd name="connsiteX13" fmla="*/ 7526967 w 7530353"/>
                  <a:gd name="connsiteY13" fmla="*/ 3027078 h 4879238"/>
                  <a:gd name="connsiteX14" fmla="*/ 5424934 w 7530353"/>
                  <a:gd name="connsiteY14" fmla="*/ 4829839 h 4879238"/>
                  <a:gd name="connsiteX15" fmla="*/ 2718145 w 7530353"/>
                  <a:gd name="connsiteY15" fmla="*/ 4238383 h 4879238"/>
                  <a:gd name="connsiteX16" fmla="*/ 1849934 w 7530353"/>
                  <a:gd name="connsiteY16" fmla="*/ 2834002 h 4879238"/>
                  <a:gd name="connsiteX17" fmla="*/ 6111439 w 7530353"/>
                  <a:gd name="connsiteY17" fmla="*/ 23976 h 4879238"/>
                  <a:gd name="connsiteX0" fmla="*/ 889325 w 7530353"/>
                  <a:gd name="connsiteY0" fmla="*/ 3101025 h 4875560"/>
                  <a:gd name="connsiteX1" fmla="*/ 1688075 w 7530353"/>
                  <a:gd name="connsiteY1" fmla="*/ 3922646 h 4875560"/>
                  <a:gd name="connsiteX2" fmla="*/ 1355449 w 7530353"/>
                  <a:gd name="connsiteY2" fmla="*/ 4490990 h 4875560"/>
                  <a:gd name="connsiteX3" fmla="*/ 705532 w 7530353"/>
                  <a:gd name="connsiteY3" fmla="*/ 4103646 h 4875560"/>
                  <a:gd name="connsiteX4" fmla="*/ 704048 w 7530353"/>
                  <a:gd name="connsiteY4" fmla="*/ 3226164 h 4875560"/>
                  <a:gd name="connsiteX5" fmla="*/ 1164036 w 7530353"/>
                  <a:gd name="connsiteY5" fmla="*/ 3385001 h 4875560"/>
                  <a:gd name="connsiteX6" fmla="*/ 1096545 w 7530353"/>
                  <a:gd name="connsiteY6" fmla="*/ 3530870 h 4875560"/>
                  <a:gd name="connsiteX7" fmla="*/ 981156 w 7530353"/>
                  <a:gd name="connsiteY7" fmla="*/ 3416570 h 4875560"/>
                  <a:gd name="connsiteX8" fmla="*/ 1036236 w 7530353"/>
                  <a:gd name="connsiteY8" fmla="*/ 2924020 h 4875560"/>
                  <a:gd name="connsiteX9" fmla="*/ 208 w 7530353"/>
                  <a:gd name="connsiteY9" fmla="*/ 2510942 h 4875560"/>
                  <a:gd name="connsiteX10" fmla="*/ 1300804 w 7530353"/>
                  <a:gd name="connsiteY10" fmla="*/ 1036334 h 4875560"/>
                  <a:gd name="connsiteX11" fmla="*/ 3484093 w 7530353"/>
                  <a:gd name="connsiteY11" fmla="*/ 595635 h 4875560"/>
                  <a:gd name="connsiteX12" fmla="*/ 5852883 w 7530353"/>
                  <a:gd name="connsiteY12" fmla="*/ 773308 h 4875560"/>
                  <a:gd name="connsiteX13" fmla="*/ 7526967 w 7530353"/>
                  <a:gd name="connsiteY13" fmla="*/ 3023400 h 4875560"/>
                  <a:gd name="connsiteX14" fmla="*/ 5424934 w 7530353"/>
                  <a:gd name="connsiteY14" fmla="*/ 4826161 h 4875560"/>
                  <a:gd name="connsiteX15" fmla="*/ 2718145 w 7530353"/>
                  <a:gd name="connsiteY15" fmla="*/ 4234705 h 4875560"/>
                  <a:gd name="connsiteX16" fmla="*/ 1849934 w 7530353"/>
                  <a:gd name="connsiteY16" fmla="*/ 2830324 h 4875560"/>
                  <a:gd name="connsiteX17" fmla="*/ 6111439 w 7530353"/>
                  <a:gd name="connsiteY17" fmla="*/ 20298 h 4875560"/>
                  <a:gd name="connsiteX0" fmla="*/ 889325 w 7530353"/>
                  <a:gd name="connsiteY0" fmla="*/ 3101025 h 4875560"/>
                  <a:gd name="connsiteX1" fmla="*/ 1688075 w 7530353"/>
                  <a:gd name="connsiteY1" fmla="*/ 3922646 h 4875560"/>
                  <a:gd name="connsiteX2" fmla="*/ 1355449 w 7530353"/>
                  <a:gd name="connsiteY2" fmla="*/ 4490990 h 4875560"/>
                  <a:gd name="connsiteX3" fmla="*/ 705532 w 7530353"/>
                  <a:gd name="connsiteY3" fmla="*/ 4103646 h 4875560"/>
                  <a:gd name="connsiteX4" fmla="*/ 704048 w 7530353"/>
                  <a:gd name="connsiteY4" fmla="*/ 3226164 h 4875560"/>
                  <a:gd name="connsiteX5" fmla="*/ 1164036 w 7530353"/>
                  <a:gd name="connsiteY5" fmla="*/ 3385001 h 4875560"/>
                  <a:gd name="connsiteX6" fmla="*/ 1096545 w 7530353"/>
                  <a:gd name="connsiteY6" fmla="*/ 3530870 h 4875560"/>
                  <a:gd name="connsiteX7" fmla="*/ 981156 w 7530353"/>
                  <a:gd name="connsiteY7" fmla="*/ 3416570 h 4875560"/>
                  <a:gd name="connsiteX8" fmla="*/ 1036236 w 7530353"/>
                  <a:gd name="connsiteY8" fmla="*/ 2924020 h 4875560"/>
                  <a:gd name="connsiteX9" fmla="*/ 208 w 7530353"/>
                  <a:gd name="connsiteY9" fmla="*/ 2510942 h 4875560"/>
                  <a:gd name="connsiteX10" fmla="*/ 1300804 w 7530353"/>
                  <a:gd name="connsiteY10" fmla="*/ 1036334 h 4875560"/>
                  <a:gd name="connsiteX11" fmla="*/ 3484093 w 7530353"/>
                  <a:gd name="connsiteY11" fmla="*/ 595635 h 4875560"/>
                  <a:gd name="connsiteX12" fmla="*/ 5852883 w 7530353"/>
                  <a:gd name="connsiteY12" fmla="*/ 773308 h 4875560"/>
                  <a:gd name="connsiteX13" fmla="*/ 7526967 w 7530353"/>
                  <a:gd name="connsiteY13" fmla="*/ 3023400 h 4875560"/>
                  <a:gd name="connsiteX14" fmla="*/ 5424934 w 7530353"/>
                  <a:gd name="connsiteY14" fmla="*/ 4826161 h 4875560"/>
                  <a:gd name="connsiteX15" fmla="*/ 2718145 w 7530353"/>
                  <a:gd name="connsiteY15" fmla="*/ 4234705 h 4875560"/>
                  <a:gd name="connsiteX16" fmla="*/ 1849934 w 7530353"/>
                  <a:gd name="connsiteY16" fmla="*/ 2830324 h 4875560"/>
                  <a:gd name="connsiteX17" fmla="*/ 6111439 w 7530353"/>
                  <a:gd name="connsiteY17" fmla="*/ 20298 h 4875560"/>
                  <a:gd name="connsiteX0" fmla="*/ 889325 w 7530353"/>
                  <a:gd name="connsiteY0" fmla="*/ 3101025 h 4875560"/>
                  <a:gd name="connsiteX1" fmla="*/ 1688075 w 7530353"/>
                  <a:gd name="connsiteY1" fmla="*/ 3922646 h 4875560"/>
                  <a:gd name="connsiteX2" fmla="*/ 1355449 w 7530353"/>
                  <a:gd name="connsiteY2" fmla="*/ 4490990 h 4875560"/>
                  <a:gd name="connsiteX3" fmla="*/ 705532 w 7530353"/>
                  <a:gd name="connsiteY3" fmla="*/ 4103646 h 4875560"/>
                  <a:gd name="connsiteX4" fmla="*/ 704048 w 7530353"/>
                  <a:gd name="connsiteY4" fmla="*/ 3226164 h 4875560"/>
                  <a:gd name="connsiteX5" fmla="*/ 1164036 w 7530353"/>
                  <a:gd name="connsiteY5" fmla="*/ 3385001 h 4875560"/>
                  <a:gd name="connsiteX6" fmla="*/ 1096545 w 7530353"/>
                  <a:gd name="connsiteY6" fmla="*/ 3530870 h 4875560"/>
                  <a:gd name="connsiteX7" fmla="*/ 981156 w 7530353"/>
                  <a:gd name="connsiteY7" fmla="*/ 3416570 h 4875560"/>
                  <a:gd name="connsiteX8" fmla="*/ 1036236 w 7530353"/>
                  <a:gd name="connsiteY8" fmla="*/ 2924020 h 4875560"/>
                  <a:gd name="connsiteX9" fmla="*/ 208 w 7530353"/>
                  <a:gd name="connsiteY9" fmla="*/ 2510942 h 4875560"/>
                  <a:gd name="connsiteX10" fmla="*/ 1300804 w 7530353"/>
                  <a:gd name="connsiteY10" fmla="*/ 1036334 h 4875560"/>
                  <a:gd name="connsiteX11" fmla="*/ 3484093 w 7530353"/>
                  <a:gd name="connsiteY11" fmla="*/ 595635 h 4875560"/>
                  <a:gd name="connsiteX12" fmla="*/ 5852883 w 7530353"/>
                  <a:gd name="connsiteY12" fmla="*/ 773308 h 4875560"/>
                  <a:gd name="connsiteX13" fmla="*/ 7526967 w 7530353"/>
                  <a:gd name="connsiteY13" fmla="*/ 3023400 h 4875560"/>
                  <a:gd name="connsiteX14" fmla="*/ 5424934 w 7530353"/>
                  <a:gd name="connsiteY14" fmla="*/ 4826161 h 4875560"/>
                  <a:gd name="connsiteX15" fmla="*/ 2718145 w 7530353"/>
                  <a:gd name="connsiteY15" fmla="*/ 4234705 h 4875560"/>
                  <a:gd name="connsiteX16" fmla="*/ 1849934 w 7530353"/>
                  <a:gd name="connsiteY16" fmla="*/ 2830324 h 4875560"/>
                  <a:gd name="connsiteX17" fmla="*/ 6111439 w 7530353"/>
                  <a:gd name="connsiteY17" fmla="*/ 20298 h 4875560"/>
                  <a:gd name="connsiteX0" fmla="*/ 889325 w 7530353"/>
                  <a:gd name="connsiteY0" fmla="*/ 3101312 h 4875847"/>
                  <a:gd name="connsiteX1" fmla="*/ 1688075 w 7530353"/>
                  <a:gd name="connsiteY1" fmla="*/ 3922933 h 4875847"/>
                  <a:gd name="connsiteX2" fmla="*/ 1355449 w 7530353"/>
                  <a:gd name="connsiteY2" fmla="*/ 4491277 h 4875847"/>
                  <a:gd name="connsiteX3" fmla="*/ 705532 w 7530353"/>
                  <a:gd name="connsiteY3" fmla="*/ 4103933 h 4875847"/>
                  <a:gd name="connsiteX4" fmla="*/ 704048 w 7530353"/>
                  <a:gd name="connsiteY4" fmla="*/ 3226451 h 4875847"/>
                  <a:gd name="connsiteX5" fmla="*/ 1164036 w 7530353"/>
                  <a:gd name="connsiteY5" fmla="*/ 3385288 h 4875847"/>
                  <a:gd name="connsiteX6" fmla="*/ 1096545 w 7530353"/>
                  <a:gd name="connsiteY6" fmla="*/ 3531157 h 4875847"/>
                  <a:gd name="connsiteX7" fmla="*/ 981156 w 7530353"/>
                  <a:gd name="connsiteY7" fmla="*/ 3416857 h 4875847"/>
                  <a:gd name="connsiteX8" fmla="*/ 1036236 w 7530353"/>
                  <a:gd name="connsiteY8" fmla="*/ 2924307 h 4875847"/>
                  <a:gd name="connsiteX9" fmla="*/ 208 w 7530353"/>
                  <a:gd name="connsiteY9" fmla="*/ 2511229 h 4875847"/>
                  <a:gd name="connsiteX10" fmla="*/ 1300804 w 7530353"/>
                  <a:gd name="connsiteY10" fmla="*/ 1036621 h 4875847"/>
                  <a:gd name="connsiteX11" fmla="*/ 3484093 w 7530353"/>
                  <a:gd name="connsiteY11" fmla="*/ 595922 h 4875847"/>
                  <a:gd name="connsiteX12" fmla="*/ 5852883 w 7530353"/>
                  <a:gd name="connsiteY12" fmla="*/ 773595 h 4875847"/>
                  <a:gd name="connsiteX13" fmla="*/ 7526967 w 7530353"/>
                  <a:gd name="connsiteY13" fmla="*/ 3023687 h 4875847"/>
                  <a:gd name="connsiteX14" fmla="*/ 5424934 w 7530353"/>
                  <a:gd name="connsiteY14" fmla="*/ 4826448 h 4875847"/>
                  <a:gd name="connsiteX15" fmla="*/ 2718145 w 7530353"/>
                  <a:gd name="connsiteY15" fmla="*/ 4234992 h 4875847"/>
                  <a:gd name="connsiteX16" fmla="*/ 1849934 w 7530353"/>
                  <a:gd name="connsiteY16" fmla="*/ 2830611 h 4875847"/>
                  <a:gd name="connsiteX17" fmla="*/ 6111439 w 7530353"/>
                  <a:gd name="connsiteY17" fmla="*/ 20585 h 4875847"/>
                  <a:gd name="connsiteX0" fmla="*/ 889325 w 7530353"/>
                  <a:gd name="connsiteY0" fmla="*/ 3100799 h 4874637"/>
                  <a:gd name="connsiteX1" fmla="*/ 1688075 w 7530353"/>
                  <a:gd name="connsiteY1" fmla="*/ 3922420 h 4874637"/>
                  <a:gd name="connsiteX2" fmla="*/ 1355449 w 7530353"/>
                  <a:gd name="connsiteY2" fmla="*/ 4490764 h 4874637"/>
                  <a:gd name="connsiteX3" fmla="*/ 705532 w 7530353"/>
                  <a:gd name="connsiteY3" fmla="*/ 4103420 h 4874637"/>
                  <a:gd name="connsiteX4" fmla="*/ 704048 w 7530353"/>
                  <a:gd name="connsiteY4" fmla="*/ 3225938 h 4874637"/>
                  <a:gd name="connsiteX5" fmla="*/ 1164036 w 7530353"/>
                  <a:gd name="connsiteY5" fmla="*/ 3384775 h 4874637"/>
                  <a:gd name="connsiteX6" fmla="*/ 1096545 w 7530353"/>
                  <a:gd name="connsiteY6" fmla="*/ 3530644 h 4874637"/>
                  <a:gd name="connsiteX7" fmla="*/ 981156 w 7530353"/>
                  <a:gd name="connsiteY7" fmla="*/ 3416344 h 4874637"/>
                  <a:gd name="connsiteX8" fmla="*/ 1036236 w 7530353"/>
                  <a:gd name="connsiteY8" fmla="*/ 2923794 h 4874637"/>
                  <a:gd name="connsiteX9" fmla="*/ 208 w 7530353"/>
                  <a:gd name="connsiteY9" fmla="*/ 2510716 h 4874637"/>
                  <a:gd name="connsiteX10" fmla="*/ 1300804 w 7530353"/>
                  <a:gd name="connsiteY10" fmla="*/ 1036108 h 4874637"/>
                  <a:gd name="connsiteX11" fmla="*/ 3484093 w 7530353"/>
                  <a:gd name="connsiteY11" fmla="*/ 595409 h 4874637"/>
                  <a:gd name="connsiteX12" fmla="*/ 5852883 w 7530353"/>
                  <a:gd name="connsiteY12" fmla="*/ 773082 h 4874637"/>
                  <a:gd name="connsiteX13" fmla="*/ 7526967 w 7530353"/>
                  <a:gd name="connsiteY13" fmla="*/ 3023174 h 4874637"/>
                  <a:gd name="connsiteX14" fmla="*/ 5424934 w 7530353"/>
                  <a:gd name="connsiteY14" fmla="*/ 4825935 h 4874637"/>
                  <a:gd name="connsiteX15" fmla="*/ 2718145 w 7530353"/>
                  <a:gd name="connsiteY15" fmla="*/ 4234479 h 4874637"/>
                  <a:gd name="connsiteX16" fmla="*/ 1887382 w 7530353"/>
                  <a:gd name="connsiteY16" fmla="*/ 2889304 h 4874637"/>
                  <a:gd name="connsiteX17" fmla="*/ 6111439 w 7530353"/>
                  <a:gd name="connsiteY17" fmla="*/ 20072 h 4874637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54565"/>
                  <a:gd name="connsiteX1" fmla="*/ 1688075 w 7530353"/>
                  <a:gd name="connsiteY1" fmla="*/ 3902348 h 4854565"/>
                  <a:gd name="connsiteX2" fmla="*/ 1355449 w 7530353"/>
                  <a:gd name="connsiteY2" fmla="*/ 4470692 h 4854565"/>
                  <a:gd name="connsiteX3" fmla="*/ 705532 w 7530353"/>
                  <a:gd name="connsiteY3" fmla="*/ 4083348 h 4854565"/>
                  <a:gd name="connsiteX4" fmla="*/ 704048 w 7530353"/>
                  <a:gd name="connsiteY4" fmla="*/ 3205866 h 4854565"/>
                  <a:gd name="connsiteX5" fmla="*/ 1164036 w 7530353"/>
                  <a:gd name="connsiteY5" fmla="*/ 3364703 h 4854565"/>
                  <a:gd name="connsiteX6" fmla="*/ 1096545 w 7530353"/>
                  <a:gd name="connsiteY6" fmla="*/ 3510572 h 4854565"/>
                  <a:gd name="connsiteX7" fmla="*/ 981156 w 7530353"/>
                  <a:gd name="connsiteY7" fmla="*/ 3396272 h 4854565"/>
                  <a:gd name="connsiteX8" fmla="*/ 1036236 w 7530353"/>
                  <a:gd name="connsiteY8" fmla="*/ 2903722 h 4854565"/>
                  <a:gd name="connsiteX9" fmla="*/ 208 w 7530353"/>
                  <a:gd name="connsiteY9" fmla="*/ 2490644 h 4854565"/>
                  <a:gd name="connsiteX10" fmla="*/ 1300804 w 7530353"/>
                  <a:gd name="connsiteY10" fmla="*/ 1016036 h 4854565"/>
                  <a:gd name="connsiteX11" fmla="*/ 3484093 w 7530353"/>
                  <a:gd name="connsiteY11" fmla="*/ 575337 h 4854565"/>
                  <a:gd name="connsiteX12" fmla="*/ 5852883 w 7530353"/>
                  <a:gd name="connsiteY12" fmla="*/ 753010 h 4854565"/>
                  <a:gd name="connsiteX13" fmla="*/ 7526967 w 7530353"/>
                  <a:gd name="connsiteY13" fmla="*/ 3003102 h 4854565"/>
                  <a:gd name="connsiteX14" fmla="*/ 5424934 w 7530353"/>
                  <a:gd name="connsiteY14" fmla="*/ 4805863 h 4854565"/>
                  <a:gd name="connsiteX15" fmla="*/ 2718145 w 7530353"/>
                  <a:gd name="connsiteY15" fmla="*/ 4214407 h 4854565"/>
                  <a:gd name="connsiteX16" fmla="*/ 1887382 w 7530353"/>
                  <a:gd name="connsiteY16" fmla="*/ 2869232 h 4854565"/>
                  <a:gd name="connsiteX17" fmla="*/ 6111439 w 7530353"/>
                  <a:gd name="connsiteY17" fmla="*/ 0 h 4854565"/>
                  <a:gd name="connsiteX0" fmla="*/ 889325 w 7530353"/>
                  <a:gd name="connsiteY0" fmla="*/ 3080727 h 4860113"/>
                  <a:gd name="connsiteX1" fmla="*/ 1688075 w 7530353"/>
                  <a:gd name="connsiteY1" fmla="*/ 3902348 h 4860113"/>
                  <a:gd name="connsiteX2" fmla="*/ 1355449 w 7530353"/>
                  <a:gd name="connsiteY2" fmla="*/ 4470692 h 4860113"/>
                  <a:gd name="connsiteX3" fmla="*/ 705532 w 7530353"/>
                  <a:gd name="connsiteY3" fmla="*/ 4083348 h 4860113"/>
                  <a:gd name="connsiteX4" fmla="*/ 704048 w 7530353"/>
                  <a:gd name="connsiteY4" fmla="*/ 3205866 h 4860113"/>
                  <a:gd name="connsiteX5" fmla="*/ 1164036 w 7530353"/>
                  <a:gd name="connsiteY5" fmla="*/ 3364703 h 4860113"/>
                  <a:gd name="connsiteX6" fmla="*/ 1096545 w 7530353"/>
                  <a:gd name="connsiteY6" fmla="*/ 3510572 h 4860113"/>
                  <a:gd name="connsiteX7" fmla="*/ 981156 w 7530353"/>
                  <a:gd name="connsiteY7" fmla="*/ 3396272 h 4860113"/>
                  <a:gd name="connsiteX8" fmla="*/ 1036236 w 7530353"/>
                  <a:gd name="connsiteY8" fmla="*/ 2903722 h 4860113"/>
                  <a:gd name="connsiteX9" fmla="*/ 208 w 7530353"/>
                  <a:gd name="connsiteY9" fmla="*/ 2490644 h 4860113"/>
                  <a:gd name="connsiteX10" fmla="*/ 1300804 w 7530353"/>
                  <a:gd name="connsiteY10" fmla="*/ 1016036 h 4860113"/>
                  <a:gd name="connsiteX11" fmla="*/ 3484093 w 7530353"/>
                  <a:gd name="connsiteY11" fmla="*/ 575337 h 4860113"/>
                  <a:gd name="connsiteX12" fmla="*/ 5852883 w 7530353"/>
                  <a:gd name="connsiteY12" fmla="*/ 753010 h 4860113"/>
                  <a:gd name="connsiteX13" fmla="*/ 7526967 w 7530353"/>
                  <a:gd name="connsiteY13" fmla="*/ 3003102 h 4860113"/>
                  <a:gd name="connsiteX14" fmla="*/ 5424934 w 7530353"/>
                  <a:gd name="connsiteY14" fmla="*/ 4805863 h 4860113"/>
                  <a:gd name="connsiteX15" fmla="*/ 2718145 w 7530353"/>
                  <a:gd name="connsiteY15" fmla="*/ 4214407 h 4860113"/>
                  <a:gd name="connsiteX16" fmla="*/ 1887382 w 7530353"/>
                  <a:gd name="connsiteY16" fmla="*/ 2869232 h 4860113"/>
                  <a:gd name="connsiteX17" fmla="*/ 6111439 w 7530353"/>
                  <a:gd name="connsiteY17" fmla="*/ 0 h 4860113"/>
                  <a:gd name="connsiteX0" fmla="*/ 889325 w 7530353"/>
                  <a:gd name="connsiteY0" fmla="*/ 3080727 h 4841336"/>
                  <a:gd name="connsiteX1" fmla="*/ 1688075 w 7530353"/>
                  <a:gd name="connsiteY1" fmla="*/ 3902348 h 4841336"/>
                  <a:gd name="connsiteX2" fmla="*/ 1355449 w 7530353"/>
                  <a:gd name="connsiteY2" fmla="*/ 4470692 h 4841336"/>
                  <a:gd name="connsiteX3" fmla="*/ 705532 w 7530353"/>
                  <a:gd name="connsiteY3" fmla="*/ 4083348 h 4841336"/>
                  <a:gd name="connsiteX4" fmla="*/ 704048 w 7530353"/>
                  <a:gd name="connsiteY4" fmla="*/ 3205866 h 4841336"/>
                  <a:gd name="connsiteX5" fmla="*/ 1164036 w 7530353"/>
                  <a:gd name="connsiteY5" fmla="*/ 3364703 h 4841336"/>
                  <a:gd name="connsiteX6" fmla="*/ 1096545 w 7530353"/>
                  <a:gd name="connsiteY6" fmla="*/ 3510572 h 4841336"/>
                  <a:gd name="connsiteX7" fmla="*/ 981156 w 7530353"/>
                  <a:gd name="connsiteY7" fmla="*/ 3396272 h 4841336"/>
                  <a:gd name="connsiteX8" fmla="*/ 1036236 w 7530353"/>
                  <a:gd name="connsiteY8" fmla="*/ 2903722 h 4841336"/>
                  <a:gd name="connsiteX9" fmla="*/ 208 w 7530353"/>
                  <a:gd name="connsiteY9" fmla="*/ 2490644 h 4841336"/>
                  <a:gd name="connsiteX10" fmla="*/ 1300804 w 7530353"/>
                  <a:gd name="connsiteY10" fmla="*/ 1016036 h 4841336"/>
                  <a:gd name="connsiteX11" fmla="*/ 3484093 w 7530353"/>
                  <a:gd name="connsiteY11" fmla="*/ 575337 h 4841336"/>
                  <a:gd name="connsiteX12" fmla="*/ 5852883 w 7530353"/>
                  <a:gd name="connsiteY12" fmla="*/ 753010 h 4841336"/>
                  <a:gd name="connsiteX13" fmla="*/ 7526967 w 7530353"/>
                  <a:gd name="connsiteY13" fmla="*/ 3003102 h 4841336"/>
                  <a:gd name="connsiteX14" fmla="*/ 5424934 w 7530353"/>
                  <a:gd name="connsiteY14" fmla="*/ 4805863 h 4841336"/>
                  <a:gd name="connsiteX15" fmla="*/ 2718145 w 7530353"/>
                  <a:gd name="connsiteY15" fmla="*/ 4214407 h 4841336"/>
                  <a:gd name="connsiteX16" fmla="*/ 1887382 w 7530353"/>
                  <a:gd name="connsiteY16" fmla="*/ 2869232 h 4841336"/>
                  <a:gd name="connsiteX17" fmla="*/ 6111439 w 7530353"/>
                  <a:gd name="connsiteY17" fmla="*/ 0 h 4841336"/>
                  <a:gd name="connsiteX0" fmla="*/ 889325 w 7530353"/>
                  <a:gd name="connsiteY0" fmla="*/ 3080727 h 4824428"/>
                  <a:gd name="connsiteX1" fmla="*/ 1688075 w 7530353"/>
                  <a:gd name="connsiteY1" fmla="*/ 3902348 h 4824428"/>
                  <a:gd name="connsiteX2" fmla="*/ 1355449 w 7530353"/>
                  <a:gd name="connsiteY2" fmla="*/ 4470692 h 4824428"/>
                  <a:gd name="connsiteX3" fmla="*/ 705532 w 7530353"/>
                  <a:gd name="connsiteY3" fmla="*/ 4083348 h 4824428"/>
                  <a:gd name="connsiteX4" fmla="*/ 704048 w 7530353"/>
                  <a:gd name="connsiteY4" fmla="*/ 3205866 h 4824428"/>
                  <a:gd name="connsiteX5" fmla="*/ 1164036 w 7530353"/>
                  <a:gd name="connsiteY5" fmla="*/ 3364703 h 4824428"/>
                  <a:gd name="connsiteX6" fmla="*/ 1096545 w 7530353"/>
                  <a:gd name="connsiteY6" fmla="*/ 3510572 h 4824428"/>
                  <a:gd name="connsiteX7" fmla="*/ 981156 w 7530353"/>
                  <a:gd name="connsiteY7" fmla="*/ 3396272 h 4824428"/>
                  <a:gd name="connsiteX8" fmla="*/ 1036236 w 7530353"/>
                  <a:gd name="connsiteY8" fmla="*/ 2903722 h 4824428"/>
                  <a:gd name="connsiteX9" fmla="*/ 208 w 7530353"/>
                  <a:gd name="connsiteY9" fmla="*/ 2490644 h 4824428"/>
                  <a:gd name="connsiteX10" fmla="*/ 1300804 w 7530353"/>
                  <a:gd name="connsiteY10" fmla="*/ 1016036 h 4824428"/>
                  <a:gd name="connsiteX11" fmla="*/ 3484093 w 7530353"/>
                  <a:gd name="connsiteY11" fmla="*/ 575337 h 4824428"/>
                  <a:gd name="connsiteX12" fmla="*/ 5852883 w 7530353"/>
                  <a:gd name="connsiteY12" fmla="*/ 753010 h 4824428"/>
                  <a:gd name="connsiteX13" fmla="*/ 7526967 w 7530353"/>
                  <a:gd name="connsiteY13" fmla="*/ 3003102 h 4824428"/>
                  <a:gd name="connsiteX14" fmla="*/ 5424934 w 7530353"/>
                  <a:gd name="connsiteY14" fmla="*/ 4805863 h 4824428"/>
                  <a:gd name="connsiteX15" fmla="*/ 2718145 w 7530353"/>
                  <a:gd name="connsiteY15" fmla="*/ 4214407 h 4824428"/>
                  <a:gd name="connsiteX16" fmla="*/ 1887382 w 7530353"/>
                  <a:gd name="connsiteY16" fmla="*/ 2869232 h 4824428"/>
                  <a:gd name="connsiteX17" fmla="*/ 6111439 w 7530353"/>
                  <a:gd name="connsiteY17" fmla="*/ 0 h 4824428"/>
                  <a:gd name="connsiteX0" fmla="*/ 889325 w 7530353"/>
                  <a:gd name="connsiteY0" fmla="*/ 3080727 h 4919208"/>
                  <a:gd name="connsiteX1" fmla="*/ 1688075 w 7530353"/>
                  <a:gd name="connsiteY1" fmla="*/ 3902348 h 4919208"/>
                  <a:gd name="connsiteX2" fmla="*/ 1355449 w 7530353"/>
                  <a:gd name="connsiteY2" fmla="*/ 4470692 h 4919208"/>
                  <a:gd name="connsiteX3" fmla="*/ 705532 w 7530353"/>
                  <a:gd name="connsiteY3" fmla="*/ 4083348 h 4919208"/>
                  <a:gd name="connsiteX4" fmla="*/ 704048 w 7530353"/>
                  <a:gd name="connsiteY4" fmla="*/ 3205866 h 4919208"/>
                  <a:gd name="connsiteX5" fmla="*/ 1164036 w 7530353"/>
                  <a:gd name="connsiteY5" fmla="*/ 3364703 h 4919208"/>
                  <a:gd name="connsiteX6" fmla="*/ 1096545 w 7530353"/>
                  <a:gd name="connsiteY6" fmla="*/ 3510572 h 4919208"/>
                  <a:gd name="connsiteX7" fmla="*/ 981156 w 7530353"/>
                  <a:gd name="connsiteY7" fmla="*/ 3396272 h 4919208"/>
                  <a:gd name="connsiteX8" fmla="*/ 1036236 w 7530353"/>
                  <a:gd name="connsiteY8" fmla="*/ 2903722 h 4919208"/>
                  <a:gd name="connsiteX9" fmla="*/ 208 w 7530353"/>
                  <a:gd name="connsiteY9" fmla="*/ 2490644 h 4919208"/>
                  <a:gd name="connsiteX10" fmla="*/ 1300804 w 7530353"/>
                  <a:gd name="connsiteY10" fmla="*/ 1016036 h 4919208"/>
                  <a:gd name="connsiteX11" fmla="*/ 3484093 w 7530353"/>
                  <a:gd name="connsiteY11" fmla="*/ 575337 h 4919208"/>
                  <a:gd name="connsiteX12" fmla="*/ 5852883 w 7530353"/>
                  <a:gd name="connsiteY12" fmla="*/ 753010 h 4919208"/>
                  <a:gd name="connsiteX13" fmla="*/ 7526967 w 7530353"/>
                  <a:gd name="connsiteY13" fmla="*/ 3003102 h 4919208"/>
                  <a:gd name="connsiteX14" fmla="*/ 5424934 w 7530353"/>
                  <a:gd name="connsiteY14" fmla="*/ 4805863 h 4919208"/>
                  <a:gd name="connsiteX15" fmla="*/ 2718145 w 7530353"/>
                  <a:gd name="connsiteY15" fmla="*/ 4214407 h 4919208"/>
                  <a:gd name="connsiteX16" fmla="*/ 1887382 w 7530353"/>
                  <a:gd name="connsiteY16" fmla="*/ 2869232 h 4919208"/>
                  <a:gd name="connsiteX17" fmla="*/ 6111439 w 7530353"/>
                  <a:gd name="connsiteY17" fmla="*/ 0 h 4919208"/>
                  <a:gd name="connsiteX0" fmla="*/ 889325 w 7527297"/>
                  <a:gd name="connsiteY0" fmla="*/ 3080727 h 4857980"/>
                  <a:gd name="connsiteX1" fmla="*/ 1688075 w 7527297"/>
                  <a:gd name="connsiteY1" fmla="*/ 3902348 h 4857980"/>
                  <a:gd name="connsiteX2" fmla="*/ 1355449 w 7527297"/>
                  <a:gd name="connsiteY2" fmla="*/ 4470692 h 4857980"/>
                  <a:gd name="connsiteX3" fmla="*/ 705532 w 7527297"/>
                  <a:gd name="connsiteY3" fmla="*/ 4083348 h 4857980"/>
                  <a:gd name="connsiteX4" fmla="*/ 704048 w 7527297"/>
                  <a:gd name="connsiteY4" fmla="*/ 3205866 h 4857980"/>
                  <a:gd name="connsiteX5" fmla="*/ 1164036 w 7527297"/>
                  <a:gd name="connsiteY5" fmla="*/ 3364703 h 4857980"/>
                  <a:gd name="connsiteX6" fmla="*/ 1096545 w 7527297"/>
                  <a:gd name="connsiteY6" fmla="*/ 3510572 h 4857980"/>
                  <a:gd name="connsiteX7" fmla="*/ 981156 w 7527297"/>
                  <a:gd name="connsiteY7" fmla="*/ 3396272 h 4857980"/>
                  <a:gd name="connsiteX8" fmla="*/ 1036236 w 7527297"/>
                  <a:gd name="connsiteY8" fmla="*/ 2903722 h 4857980"/>
                  <a:gd name="connsiteX9" fmla="*/ 208 w 7527297"/>
                  <a:gd name="connsiteY9" fmla="*/ 2490644 h 4857980"/>
                  <a:gd name="connsiteX10" fmla="*/ 1300804 w 7527297"/>
                  <a:gd name="connsiteY10" fmla="*/ 1016036 h 4857980"/>
                  <a:gd name="connsiteX11" fmla="*/ 3484093 w 7527297"/>
                  <a:gd name="connsiteY11" fmla="*/ 575337 h 4857980"/>
                  <a:gd name="connsiteX12" fmla="*/ 5852883 w 7527297"/>
                  <a:gd name="connsiteY12" fmla="*/ 753010 h 4857980"/>
                  <a:gd name="connsiteX13" fmla="*/ 7526967 w 7527297"/>
                  <a:gd name="connsiteY13" fmla="*/ 3003102 h 4857980"/>
                  <a:gd name="connsiteX14" fmla="*/ 5724517 w 7527297"/>
                  <a:gd name="connsiteY14" fmla="*/ 4746658 h 4857980"/>
                  <a:gd name="connsiteX15" fmla="*/ 2718145 w 7527297"/>
                  <a:gd name="connsiteY15" fmla="*/ 4214407 h 4857980"/>
                  <a:gd name="connsiteX16" fmla="*/ 1887382 w 7527297"/>
                  <a:gd name="connsiteY16" fmla="*/ 2869232 h 4857980"/>
                  <a:gd name="connsiteX17" fmla="*/ 6111439 w 7527297"/>
                  <a:gd name="connsiteY17" fmla="*/ 0 h 4857980"/>
                  <a:gd name="connsiteX0" fmla="*/ 889325 w 7527297"/>
                  <a:gd name="connsiteY0" fmla="*/ 3080727 h 4792270"/>
                  <a:gd name="connsiteX1" fmla="*/ 1688075 w 7527297"/>
                  <a:gd name="connsiteY1" fmla="*/ 3902348 h 4792270"/>
                  <a:gd name="connsiteX2" fmla="*/ 1355449 w 7527297"/>
                  <a:gd name="connsiteY2" fmla="*/ 4470692 h 4792270"/>
                  <a:gd name="connsiteX3" fmla="*/ 705532 w 7527297"/>
                  <a:gd name="connsiteY3" fmla="*/ 4083348 h 4792270"/>
                  <a:gd name="connsiteX4" fmla="*/ 704048 w 7527297"/>
                  <a:gd name="connsiteY4" fmla="*/ 3205866 h 4792270"/>
                  <a:gd name="connsiteX5" fmla="*/ 1164036 w 7527297"/>
                  <a:gd name="connsiteY5" fmla="*/ 3364703 h 4792270"/>
                  <a:gd name="connsiteX6" fmla="*/ 1096545 w 7527297"/>
                  <a:gd name="connsiteY6" fmla="*/ 3510572 h 4792270"/>
                  <a:gd name="connsiteX7" fmla="*/ 981156 w 7527297"/>
                  <a:gd name="connsiteY7" fmla="*/ 3396272 h 4792270"/>
                  <a:gd name="connsiteX8" fmla="*/ 1036236 w 7527297"/>
                  <a:gd name="connsiteY8" fmla="*/ 2903722 h 4792270"/>
                  <a:gd name="connsiteX9" fmla="*/ 208 w 7527297"/>
                  <a:gd name="connsiteY9" fmla="*/ 2490644 h 4792270"/>
                  <a:gd name="connsiteX10" fmla="*/ 1300804 w 7527297"/>
                  <a:gd name="connsiteY10" fmla="*/ 1016036 h 4792270"/>
                  <a:gd name="connsiteX11" fmla="*/ 3484093 w 7527297"/>
                  <a:gd name="connsiteY11" fmla="*/ 575337 h 4792270"/>
                  <a:gd name="connsiteX12" fmla="*/ 5852883 w 7527297"/>
                  <a:gd name="connsiteY12" fmla="*/ 753010 h 4792270"/>
                  <a:gd name="connsiteX13" fmla="*/ 7526967 w 7527297"/>
                  <a:gd name="connsiteY13" fmla="*/ 3003102 h 4792270"/>
                  <a:gd name="connsiteX14" fmla="*/ 5724517 w 7527297"/>
                  <a:gd name="connsiteY14" fmla="*/ 4746658 h 4792270"/>
                  <a:gd name="connsiteX15" fmla="*/ 2718145 w 7527297"/>
                  <a:gd name="connsiteY15" fmla="*/ 4214407 h 4792270"/>
                  <a:gd name="connsiteX16" fmla="*/ 1887382 w 7527297"/>
                  <a:gd name="connsiteY16" fmla="*/ 2869232 h 4792270"/>
                  <a:gd name="connsiteX17" fmla="*/ 6111439 w 7527297"/>
                  <a:gd name="connsiteY17" fmla="*/ 0 h 4792270"/>
                  <a:gd name="connsiteX0" fmla="*/ 889325 w 7527297"/>
                  <a:gd name="connsiteY0" fmla="*/ 3080727 h 4807208"/>
                  <a:gd name="connsiteX1" fmla="*/ 1688075 w 7527297"/>
                  <a:gd name="connsiteY1" fmla="*/ 3902348 h 4807208"/>
                  <a:gd name="connsiteX2" fmla="*/ 1355449 w 7527297"/>
                  <a:gd name="connsiteY2" fmla="*/ 4470692 h 4807208"/>
                  <a:gd name="connsiteX3" fmla="*/ 705532 w 7527297"/>
                  <a:gd name="connsiteY3" fmla="*/ 4083348 h 4807208"/>
                  <a:gd name="connsiteX4" fmla="*/ 704048 w 7527297"/>
                  <a:gd name="connsiteY4" fmla="*/ 3205866 h 4807208"/>
                  <a:gd name="connsiteX5" fmla="*/ 1164036 w 7527297"/>
                  <a:gd name="connsiteY5" fmla="*/ 3364703 h 4807208"/>
                  <a:gd name="connsiteX6" fmla="*/ 1096545 w 7527297"/>
                  <a:gd name="connsiteY6" fmla="*/ 3510572 h 4807208"/>
                  <a:gd name="connsiteX7" fmla="*/ 981156 w 7527297"/>
                  <a:gd name="connsiteY7" fmla="*/ 3396272 h 4807208"/>
                  <a:gd name="connsiteX8" fmla="*/ 1036236 w 7527297"/>
                  <a:gd name="connsiteY8" fmla="*/ 2903722 h 4807208"/>
                  <a:gd name="connsiteX9" fmla="*/ 208 w 7527297"/>
                  <a:gd name="connsiteY9" fmla="*/ 2490644 h 4807208"/>
                  <a:gd name="connsiteX10" fmla="*/ 1300804 w 7527297"/>
                  <a:gd name="connsiteY10" fmla="*/ 1016036 h 4807208"/>
                  <a:gd name="connsiteX11" fmla="*/ 3484093 w 7527297"/>
                  <a:gd name="connsiteY11" fmla="*/ 575337 h 4807208"/>
                  <a:gd name="connsiteX12" fmla="*/ 5852883 w 7527297"/>
                  <a:gd name="connsiteY12" fmla="*/ 753010 h 4807208"/>
                  <a:gd name="connsiteX13" fmla="*/ 7526967 w 7527297"/>
                  <a:gd name="connsiteY13" fmla="*/ 3003102 h 4807208"/>
                  <a:gd name="connsiteX14" fmla="*/ 5724517 w 7527297"/>
                  <a:gd name="connsiteY14" fmla="*/ 4746658 h 4807208"/>
                  <a:gd name="connsiteX15" fmla="*/ 2718145 w 7527297"/>
                  <a:gd name="connsiteY15" fmla="*/ 4214407 h 4807208"/>
                  <a:gd name="connsiteX16" fmla="*/ 1887382 w 7527297"/>
                  <a:gd name="connsiteY16" fmla="*/ 2869232 h 4807208"/>
                  <a:gd name="connsiteX17" fmla="*/ 6111439 w 7527297"/>
                  <a:gd name="connsiteY17" fmla="*/ 0 h 4807208"/>
                  <a:gd name="connsiteX0" fmla="*/ 889325 w 7527297"/>
                  <a:gd name="connsiteY0" fmla="*/ 3080727 h 4813949"/>
                  <a:gd name="connsiteX1" fmla="*/ 1688075 w 7527297"/>
                  <a:gd name="connsiteY1" fmla="*/ 3902348 h 4813949"/>
                  <a:gd name="connsiteX2" fmla="*/ 1355449 w 7527297"/>
                  <a:gd name="connsiteY2" fmla="*/ 4470692 h 4813949"/>
                  <a:gd name="connsiteX3" fmla="*/ 705532 w 7527297"/>
                  <a:gd name="connsiteY3" fmla="*/ 4083348 h 4813949"/>
                  <a:gd name="connsiteX4" fmla="*/ 704048 w 7527297"/>
                  <a:gd name="connsiteY4" fmla="*/ 3205866 h 4813949"/>
                  <a:gd name="connsiteX5" fmla="*/ 1164036 w 7527297"/>
                  <a:gd name="connsiteY5" fmla="*/ 3364703 h 4813949"/>
                  <a:gd name="connsiteX6" fmla="*/ 1096545 w 7527297"/>
                  <a:gd name="connsiteY6" fmla="*/ 3510572 h 4813949"/>
                  <a:gd name="connsiteX7" fmla="*/ 981156 w 7527297"/>
                  <a:gd name="connsiteY7" fmla="*/ 3396272 h 4813949"/>
                  <a:gd name="connsiteX8" fmla="*/ 1036236 w 7527297"/>
                  <a:gd name="connsiteY8" fmla="*/ 2903722 h 4813949"/>
                  <a:gd name="connsiteX9" fmla="*/ 208 w 7527297"/>
                  <a:gd name="connsiteY9" fmla="*/ 2490644 h 4813949"/>
                  <a:gd name="connsiteX10" fmla="*/ 1300804 w 7527297"/>
                  <a:gd name="connsiteY10" fmla="*/ 1016036 h 4813949"/>
                  <a:gd name="connsiteX11" fmla="*/ 3484093 w 7527297"/>
                  <a:gd name="connsiteY11" fmla="*/ 575337 h 4813949"/>
                  <a:gd name="connsiteX12" fmla="*/ 5852883 w 7527297"/>
                  <a:gd name="connsiteY12" fmla="*/ 753010 h 4813949"/>
                  <a:gd name="connsiteX13" fmla="*/ 7526967 w 7527297"/>
                  <a:gd name="connsiteY13" fmla="*/ 3003102 h 4813949"/>
                  <a:gd name="connsiteX14" fmla="*/ 5724517 w 7527297"/>
                  <a:gd name="connsiteY14" fmla="*/ 4746658 h 4813949"/>
                  <a:gd name="connsiteX15" fmla="*/ 2718145 w 7527297"/>
                  <a:gd name="connsiteY15" fmla="*/ 4214407 h 4813949"/>
                  <a:gd name="connsiteX16" fmla="*/ 1887382 w 7527297"/>
                  <a:gd name="connsiteY16" fmla="*/ 2869232 h 4813949"/>
                  <a:gd name="connsiteX17" fmla="*/ 6111439 w 7527297"/>
                  <a:gd name="connsiteY17" fmla="*/ 0 h 4813949"/>
                  <a:gd name="connsiteX0" fmla="*/ 889325 w 7527297"/>
                  <a:gd name="connsiteY0" fmla="*/ 3080727 h 4818717"/>
                  <a:gd name="connsiteX1" fmla="*/ 1688075 w 7527297"/>
                  <a:gd name="connsiteY1" fmla="*/ 3902348 h 4818717"/>
                  <a:gd name="connsiteX2" fmla="*/ 1355449 w 7527297"/>
                  <a:gd name="connsiteY2" fmla="*/ 4470692 h 4818717"/>
                  <a:gd name="connsiteX3" fmla="*/ 705532 w 7527297"/>
                  <a:gd name="connsiteY3" fmla="*/ 4083348 h 4818717"/>
                  <a:gd name="connsiteX4" fmla="*/ 704048 w 7527297"/>
                  <a:gd name="connsiteY4" fmla="*/ 3205866 h 4818717"/>
                  <a:gd name="connsiteX5" fmla="*/ 1164036 w 7527297"/>
                  <a:gd name="connsiteY5" fmla="*/ 3364703 h 4818717"/>
                  <a:gd name="connsiteX6" fmla="*/ 1096545 w 7527297"/>
                  <a:gd name="connsiteY6" fmla="*/ 3510572 h 4818717"/>
                  <a:gd name="connsiteX7" fmla="*/ 981156 w 7527297"/>
                  <a:gd name="connsiteY7" fmla="*/ 3396272 h 4818717"/>
                  <a:gd name="connsiteX8" fmla="*/ 1036236 w 7527297"/>
                  <a:gd name="connsiteY8" fmla="*/ 2903722 h 4818717"/>
                  <a:gd name="connsiteX9" fmla="*/ 208 w 7527297"/>
                  <a:gd name="connsiteY9" fmla="*/ 2490644 h 4818717"/>
                  <a:gd name="connsiteX10" fmla="*/ 1300804 w 7527297"/>
                  <a:gd name="connsiteY10" fmla="*/ 1016036 h 4818717"/>
                  <a:gd name="connsiteX11" fmla="*/ 3484093 w 7527297"/>
                  <a:gd name="connsiteY11" fmla="*/ 575337 h 4818717"/>
                  <a:gd name="connsiteX12" fmla="*/ 5852883 w 7527297"/>
                  <a:gd name="connsiteY12" fmla="*/ 753010 h 4818717"/>
                  <a:gd name="connsiteX13" fmla="*/ 7526967 w 7527297"/>
                  <a:gd name="connsiteY13" fmla="*/ 3003102 h 4818717"/>
                  <a:gd name="connsiteX14" fmla="*/ 5724517 w 7527297"/>
                  <a:gd name="connsiteY14" fmla="*/ 4746658 h 4818717"/>
                  <a:gd name="connsiteX15" fmla="*/ 2718145 w 7527297"/>
                  <a:gd name="connsiteY15" fmla="*/ 4214407 h 4818717"/>
                  <a:gd name="connsiteX16" fmla="*/ 1887382 w 7527297"/>
                  <a:gd name="connsiteY16" fmla="*/ 2869232 h 4818717"/>
                  <a:gd name="connsiteX17" fmla="*/ 6111439 w 7527297"/>
                  <a:gd name="connsiteY17" fmla="*/ 0 h 4818717"/>
                  <a:gd name="connsiteX0" fmla="*/ 889325 w 7527297"/>
                  <a:gd name="connsiteY0" fmla="*/ 3080727 h 4798670"/>
                  <a:gd name="connsiteX1" fmla="*/ 1688075 w 7527297"/>
                  <a:gd name="connsiteY1" fmla="*/ 3902348 h 4798670"/>
                  <a:gd name="connsiteX2" fmla="*/ 1355449 w 7527297"/>
                  <a:gd name="connsiteY2" fmla="*/ 4470692 h 4798670"/>
                  <a:gd name="connsiteX3" fmla="*/ 705532 w 7527297"/>
                  <a:gd name="connsiteY3" fmla="*/ 4083348 h 4798670"/>
                  <a:gd name="connsiteX4" fmla="*/ 704048 w 7527297"/>
                  <a:gd name="connsiteY4" fmla="*/ 3205866 h 4798670"/>
                  <a:gd name="connsiteX5" fmla="*/ 1164036 w 7527297"/>
                  <a:gd name="connsiteY5" fmla="*/ 3364703 h 4798670"/>
                  <a:gd name="connsiteX6" fmla="*/ 1096545 w 7527297"/>
                  <a:gd name="connsiteY6" fmla="*/ 3510572 h 4798670"/>
                  <a:gd name="connsiteX7" fmla="*/ 981156 w 7527297"/>
                  <a:gd name="connsiteY7" fmla="*/ 3396272 h 4798670"/>
                  <a:gd name="connsiteX8" fmla="*/ 1036236 w 7527297"/>
                  <a:gd name="connsiteY8" fmla="*/ 2903722 h 4798670"/>
                  <a:gd name="connsiteX9" fmla="*/ 208 w 7527297"/>
                  <a:gd name="connsiteY9" fmla="*/ 2490644 h 4798670"/>
                  <a:gd name="connsiteX10" fmla="*/ 1300804 w 7527297"/>
                  <a:gd name="connsiteY10" fmla="*/ 1016036 h 4798670"/>
                  <a:gd name="connsiteX11" fmla="*/ 3484093 w 7527297"/>
                  <a:gd name="connsiteY11" fmla="*/ 575337 h 4798670"/>
                  <a:gd name="connsiteX12" fmla="*/ 5852883 w 7527297"/>
                  <a:gd name="connsiteY12" fmla="*/ 753010 h 4798670"/>
                  <a:gd name="connsiteX13" fmla="*/ 7526967 w 7527297"/>
                  <a:gd name="connsiteY13" fmla="*/ 3003102 h 4798670"/>
                  <a:gd name="connsiteX14" fmla="*/ 5724517 w 7527297"/>
                  <a:gd name="connsiteY14" fmla="*/ 4746658 h 4798670"/>
                  <a:gd name="connsiteX15" fmla="*/ 2718145 w 7527297"/>
                  <a:gd name="connsiteY15" fmla="*/ 4214407 h 4798670"/>
                  <a:gd name="connsiteX16" fmla="*/ 1999726 w 7527297"/>
                  <a:gd name="connsiteY16" fmla="*/ 2408742 h 4798670"/>
                  <a:gd name="connsiteX17" fmla="*/ 6111439 w 7527297"/>
                  <a:gd name="connsiteY17" fmla="*/ 0 h 4798670"/>
                  <a:gd name="connsiteX0" fmla="*/ 889325 w 7527297"/>
                  <a:gd name="connsiteY0" fmla="*/ 3080727 h 4798670"/>
                  <a:gd name="connsiteX1" fmla="*/ 1688075 w 7527297"/>
                  <a:gd name="connsiteY1" fmla="*/ 3902348 h 4798670"/>
                  <a:gd name="connsiteX2" fmla="*/ 1355449 w 7527297"/>
                  <a:gd name="connsiteY2" fmla="*/ 4470692 h 4798670"/>
                  <a:gd name="connsiteX3" fmla="*/ 705532 w 7527297"/>
                  <a:gd name="connsiteY3" fmla="*/ 4083348 h 4798670"/>
                  <a:gd name="connsiteX4" fmla="*/ 704048 w 7527297"/>
                  <a:gd name="connsiteY4" fmla="*/ 3205866 h 4798670"/>
                  <a:gd name="connsiteX5" fmla="*/ 1164036 w 7527297"/>
                  <a:gd name="connsiteY5" fmla="*/ 3364703 h 4798670"/>
                  <a:gd name="connsiteX6" fmla="*/ 1096545 w 7527297"/>
                  <a:gd name="connsiteY6" fmla="*/ 3510572 h 4798670"/>
                  <a:gd name="connsiteX7" fmla="*/ 981156 w 7527297"/>
                  <a:gd name="connsiteY7" fmla="*/ 3396272 h 4798670"/>
                  <a:gd name="connsiteX8" fmla="*/ 1036236 w 7527297"/>
                  <a:gd name="connsiteY8" fmla="*/ 2903722 h 4798670"/>
                  <a:gd name="connsiteX9" fmla="*/ 208 w 7527297"/>
                  <a:gd name="connsiteY9" fmla="*/ 2490644 h 4798670"/>
                  <a:gd name="connsiteX10" fmla="*/ 1300804 w 7527297"/>
                  <a:gd name="connsiteY10" fmla="*/ 1016036 h 4798670"/>
                  <a:gd name="connsiteX11" fmla="*/ 3484093 w 7527297"/>
                  <a:gd name="connsiteY11" fmla="*/ 575337 h 4798670"/>
                  <a:gd name="connsiteX12" fmla="*/ 5852883 w 7527297"/>
                  <a:gd name="connsiteY12" fmla="*/ 753010 h 4798670"/>
                  <a:gd name="connsiteX13" fmla="*/ 7526967 w 7527297"/>
                  <a:gd name="connsiteY13" fmla="*/ 3003102 h 4798670"/>
                  <a:gd name="connsiteX14" fmla="*/ 5724517 w 7527297"/>
                  <a:gd name="connsiteY14" fmla="*/ 4746658 h 4798670"/>
                  <a:gd name="connsiteX15" fmla="*/ 2718145 w 7527297"/>
                  <a:gd name="connsiteY15" fmla="*/ 4214407 h 4798670"/>
                  <a:gd name="connsiteX16" fmla="*/ 1999726 w 7527297"/>
                  <a:gd name="connsiteY16" fmla="*/ 2408742 h 4798670"/>
                  <a:gd name="connsiteX17" fmla="*/ 6111439 w 7527297"/>
                  <a:gd name="connsiteY17" fmla="*/ 0 h 4798670"/>
                  <a:gd name="connsiteX0" fmla="*/ 889325 w 7527297"/>
                  <a:gd name="connsiteY0" fmla="*/ 3080727 h 4798670"/>
                  <a:gd name="connsiteX1" fmla="*/ 1688075 w 7527297"/>
                  <a:gd name="connsiteY1" fmla="*/ 3902348 h 4798670"/>
                  <a:gd name="connsiteX2" fmla="*/ 1355449 w 7527297"/>
                  <a:gd name="connsiteY2" fmla="*/ 4470692 h 4798670"/>
                  <a:gd name="connsiteX3" fmla="*/ 705532 w 7527297"/>
                  <a:gd name="connsiteY3" fmla="*/ 4083348 h 4798670"/>
                  <a:gd name="connsiteX4" fmla="*/ 704048 w 7527297"/>
                  <a:gd name="connsiteY4" fmla="*/ 3205866 h 4798670"/>
                  <a:gd name="connsiteX5" fmla="*/ 1164036 w 7527297"/>
                  <a:gd name="connsiteY5" fmla="*/ 3364703 h 4798670"/>
                  <a:gd name="connsiteX6" fmla="*/ 1096545 w 7527297"/>
                  <a:gd name="connsiteY6" fmla="*/ 3510572 h 4798670"/>
                  <a:gd name="connsiteX7" fmla="*/ 981156 w 7527297"/>
                  <a:gd name="connsiteY7" fmla="*/ 3396272 h 4798670"/>
                  <a:gd name="connsiteX8" fmla="*/ 1036236 w 7527297"/>
                  <a:gd name="connsiteY8" fmla="*/ 2903722 h 4798670"/>
                  <a:gd name="connsiteX9" fmla="*/ 208 w 7527297"/>
                  <a:gd name="connsiteY9" fmla="*/ 2490644 h 4798670"/>
                  <a:gd name="connsiteX10" fmla="*/ 1300804 w 7527297"/>
                  <a:gd name="connsiteY10" fmla="*/ 1016036 h 4798670"/>
                  <a:gd name="connsiteX11" fmla="*/ 3484093 w 7527297"/>
                  <a:gd name="connsiteY11" fmla="*/ 575337 h 4798670"/>
                  <a:gd name="connsiteX12" fmla="*/ 5852883 w 7527297"/>
                  <a:gd name="connsiteY12" fmla="*/ 753010 h 4798670"/>
                  <a:gd name="connsiteX13" fmla="*/ 7526967 w 7527297"/>
                  <a:gd name="connsiteY13" fmla="*/ 3003102 h 4798670"/>
                  <a:gd name="connsiteX14" fmla="*/ 5724517 w 7527297"/>
                  <a:gd name="connsiteY14" fmla="*/ 4746658 h 4798670"/>
                  <a:gd name="connsiteX15" fmla="*/ 2718145 w 7527297"/>
                  <a:gd name="connsiteY15" fmla="*/ 4214407 h 4798670"/>
                  <a:gd name="connsiteX16" fmla="*/ 1917340 w 7527297"/>
                  <a:gd name="connsiteY16" fmla="*/ 2408742 h 4798670"/>
                  <a:gd name="connsiteX17" fmla="*/ 6111439 w 7527297"/>
                  <a:gd name="connsiteY17" fmla="*/ 0 h 4798670"/>
                  <a:gd name="connsiteX0" fmla="*/ 889325 w 7527297"/>
                  <a:gd name="connsiteY0" fmla="*/ 3080727 h 4827038"/>
                  <a:gd name="connsiteX1" fmla="*/ 1688075 w 7527297"/>
                  <a:gd name="connsiteY1" fmla="*/ 3902348 h 4827038"/>
                  <a:gd name="connsiteX2" fmla="*/ 1355449 w 7527297"/>
                  <a:gd name="connsiteY2" fmla="*/ 4470692 h 4827038"/>
                  <a:gd name="connsiteX3" fmla="*/ 705532 w 7527297"/>
                  <a:gd name="connsiteY3" fmla="*/ 4083348 h 4827038"/>
                  <a:gd name="connsiteX4" fmla="*/ 704048 w 7527297"/>
                  <a:gd name="connsiteY4" fmla="*/ 3205866 h 4827038"/>
                  <a:gd name="connsiteX5" fmla="*/ 1164036 w 7527297"/>
                  <a:gd name="connsiteY5" fmla="*/ 3364703 h 4827038"/>
                  <a:gd name="connsiteX6" fmla="*/ 1096545 w 7527297"/>
                  <a:gd name="connsiteY6" fmla="*/ 3510572 h 4827038"/>
                  <a:gd name="connsiteX7" fmla="*/ 981156 w 7527297"/>
                  <a:gd name="connsiteY7" fmla="*/ 3396272 h 4827038"/>
                  <a:gd name="connsiteX8" fmla="*/ 1036236 w 7527297"/>
                  <a:gd name="connsiteY8" fmla="*/ 2903722 h 4827038"/>
                  <a:gd name="connsiteX9" fmla="*/ 208 w 7527297"/>
                  <a:gd name="connsiteY9" fmla="*/ 2490644 h 4827038"/>
                  <a:gd name="connsiteX10" fmla="*/ 1300804 w 7527297"/>
                  <a:gd name="connsiteY10" fmla="*/ 1016036 h 4827038"/>
                  <a:gd name="connsiteX11" fmla="*/ 3484093 w 7527297"/>
                  <a:gd name="connsiteY11" fmla="*/ 575337 h 4827038"/>
                  <a:gd name="connsiteX12" fmla="*/ 5852883 w 7527297"/>
                  <a:gd name="connsiteY12" fmla="*/ 753010 h 4827038"/>
                  <a:gd name="connsiteX13" fmla="*/ 7526967 w 7527297"/>
                  <a:gd name="connsiteY13" fmla="*/ 3003102 h 4827038"/>
                  <a:gd name="connsiteX14" fmla="*/ 5724517 w 7527297"/>
                  <a:gd name="connsiteY14" fmla="*/ 4746658 h 4827038"/>
                  <a:gd name="connsiteX15" fmla="*/ 2718145 w 7527297"/>
                  <a:gd name="connsiteY15" fmla="*/ 4214407 h 4827038"/>
                  <a:gd name="connsiteX16" fmla="*/ 1917340 w 7527297"/>
                  <a:gd name="connsiteY16" fmla="*/ 2408742 h 4827038"/>
                  <a:gd name="connsiteX17" fmla="*/ 6111439 w 7527297"/>
                  <a:gd name="connsiteY17" fmla="*/ 0 h 4827038"/>
                  <a:gd name="connsiteX0" fmla="*/ 889325 w 7512322"/>
                  <a:gd name="connsiteY0" fmla="*/ 3080727 h 4842130"/>
                  <a:gd name="connsiteX1" fmla="*/ 1688075 w 7512322"/>
                  <a:gd name="connsiteY1" fmla="*/ 3902348 h 4842130"/>
                  <a:gd name="connsiteX2" fmla="*/ 1355449 w 7512322"/>
                  <a:gd name="connsiteY2" fmla="*/ 4470692 h 4842130"/>
                  <a:gd name="connsiteX3" fmla="*/ 705532 w 7512322"/>
                  <a:gd name="connsiteY3" fmla="*/ 4083348 h 4842130"/>
                  <a:gd name="connsiteX4" fmla="*/ 704048 w 7512322"/>
                  <a:gd name="connsiteY4" fmla="*/ 3205866 h 4842130"/>
                  <a:gd name="connsiteX5" fmla="*/ 1164036 w 7512322"/>
                  <a:gd name="connsiteY5" fmla="*/ 3364703 h 4842130"/>
                  <a:gd name="connsiteX6" fmla="*/ 1096545 w 7512322"/>
                  <a:gd name="connsiteY6" fmla="*/ 3510572 h 4842130"/>
                  <a:gd name="connsiteX7" fmla="*/ 981156 w 7512322"/>
                  <a:gd name="connsiteY7" fmla="*/ 3396272 h 4842130"/>
                  <a:gd name="connsiteX8" fmla="*/ 1036236 w 7512322"/>
                  <a:gd name="connsiteY8" fmla="*/ 2903722 h 4842130"/>
                  <a:gd name="connsiteX9" fmla="*/ 208 w 7512322"/>
                  <a:gd name="connsiteY9" fmla="*/ 2490644 h 4842130"/>
                  <a:gd name="connsiteX10" fmla="*/ 1300804 w 7512322"/>
                  <a:gd name="connsiteY10" fmla="*/ 1016036 h 4842130"/>
                  <a:gd name="connsiteX11" fmla="*/ 3484093 w 7512322"/>
                  <a:gd name="connsiteY11" fmla="*/ 575337 h 4842130"/>
                  <a:gd name="connsiteX12" fmla="*/ 5852883 w 7512322"/>
                  <a:gd name="connsiteY12" fmla="*/ 753010 h 4842130"/>
                  <a:gd name="connsiteX13" fmla="*/ 7511988 w 7512322"/>
                  <a:gd name="connsiteY13" fmla="*/ 2463671 h 4842130"/>
                  <a:gd name="connsiteX14" fmla="*/ 5724517 w 7512322"/>
                  <a:gd name="connsiteY14" fmla="*/ 4746658 h 4842130"/>
                  <a:gd name="connsiteX15" fmla="*/ 2718145 w 7512322"/>
                  <a:gd name="connsiteY15" fmla="*/ 4214407 h 4842130"/>
                  <a:gd name="connsiteX16" fmla="*/ 1917340 w 7512322"/>
                  <a:gd name="connsiteY16" fmla="*/ 2408742 h 4842130"/>
                  <a:gd name="connsiteX17" fmla="*/ 6111439 w 7512322"/>
                  <a:gd name="connsiteY17" fmla="*/ 0 h 4842130"/>
                  <a:gd name="connsiteX0" fmla="*/ 889325 w 7515153"/>
                  <a:gd name="connsiteY0" fmla="*/ 3080727 h 4842130"/>
                  <a:gd name="connsiteX1" fmla="*/ 1688075 w 7515153"/>
                  <a:gd name="connsiteY1" fmla="*/ 3902348 h 4842130"/>
                  <a:gd name="connsiteX2" fmla="*/ 1355449 w 7515153"/>
                  <a:gd name="connsiteY2" fmla="*/ 4470692 h 4842130"/>
                  <a:gd name="connsiteX3" fmla="*/ 705532 w 7515153"/>
                  <a:gd name="connsiteY3" fmla="*/ 4083348 h 4842130"/>
                  <a:gd name="connsiteX4" fmla="*/ 704048 w 7515153"/>
                  <a:gd name="connsiteY4" fmla="*/ 3205866 h 4842130"/>
                  <a:gd name="connsiteX5" fmla="*/ 1164036 w 7515153"/>
                  <a:gd name="connsiteY5" fmla="*/ 3364703 h 4842130"/>
                  <a:gd name="connsiteX6" fmla="*/ 1096545 w 7515153"/>
                  <a:gd name="connsiteY6" fmla="*/ 3510572 h 4842130"/>
                  <a:gd name="connsiteX7" fmla="*/ 981156 w 7515153"/>
                  <a:gd name="connsiteY7" fmla="*/ 3396272 h 4842130"/>
                  <a:gd name="connsiteX8" fmla="*/ 1036236 w 7515153"/>
                  <a:gd name="connsiteY8" fmla="*/ 2903722 h 4842130"/>
                  <a:gd name="connsiteX9" fmla="*/ 208 w 7515153"/>
                  <a:gd name="connsiteY9" fmla="*/ 2490644 h 4842130"/>
                  <a:gd name="connsiteX10" fmla="*/ 1300804 w 7515153"/>
                  <a:gd name="connsiteY10" fmla="*/ 1016036 h 4842130"/>
                  <a:gd name="connsiteX11" fmla="*/ 3484093 w 7515153"/>
                  <a:gd name="connsiteY11" fmla="*/ 575337 h 4842130"/>
                  <a:gd name="connsiteX12" fmla="*/ 5852883 w 7515153"/>
                  <a:gd name="connsiteY12" fmla="*/ 753010 h 4842130"/>
                  <a:gd name="connsiteX13" fmla="*/ 7511988 w 7515153"/>
                  <a:gd name="connsiteY13" fmla="*/ 2463671 h 4842130"/>
                  <a:gd name="connsiteX14" fmla="*/ 5724517 w 7515153"/>
                  <a:gd name="connsiteY14" fmla="*/ 4746658 h 4842130"/>
                  <a:gd name="connsiteX15" fmla="*/ 2718145 w 7515153"/>
                  <a:gd name="connsiteY15" fmla="*/ 4214407 h 4842130"/>
                  <a:gd name="connsiteX16" fmla="*/ 1917340 w 7515153"/>
                  <a:gd name="connsiteY16" fmla="*/ 2408742 h 4842130"/>
                  <a:gd name="connsiteX17" fmla="*/ 6111439 w 7515153"/>
                  <a:gd name="connsiteY17" fmla="*/ 0 h 4842130"/>
                  <a:gd name="connsiteX0" fmla="*/ 889325 w 7520087"/>
                  <a:gd name="connsiteY0" fmla="*/ 3080727 h 4842130"/>
                  <a:gd name="connsiteX1" fmla="*/ 1688075 w 7520087"/>
                  <a:gd name="connsiteY1" fmla="*/ 3902348 h 4842130"/>
                  <a:gd name="connsiteX2" fmla="*/ 1355449 w 7520087"/>
                  <a:gd name="connsiteY2" fmla="*/ 4470692 h 4842130"/>
                  <a:gd name="connsiteX3" fmla="*/ 705532 w 7520087"/>
                  <a:gd name="connsiteY3" fmla="*/ 4083348 h 4842130"/>
                  <a:gd name="connsiteX4" fmla="*/ 704048 w 7520087"/>
                  <a:gd name="connsiteY4" fmla="*/ 3205866 h 4842130"/>
                  <a:gd name="connsiteX5" fmla="*/ 1164036 w 7520087"/>
                  <a:gd name="connsiteY5" fmla="*/ 3364703 h 4842130"/>
                  <a:gd name="connsiteX6" fmla="*/ 1096545 w 7520087"/>
                  <a:gd name="connsiteY6" fmla="*/ 3510572 h 4842130"/>
                  <a:gd name="connsiteX7" fmla="*/ 981156 w 7520087"/>
                  <a:gd name="connsiteY7" fmla="*/ 3396272 h 4842130"/>
                  <a:gd name="connsiteX8" fmla="*/ 1036236 w 7520087"/>
                  <a:gd name="connsiteY8" fmla="*/ 2903722 h 4842130"/>
                  <a:gd name="connsiteX9" fmla="*/ 208 w 7520087"/>
                  <a:gd name="connsiteY9" fmla="*/ 2490644 h 4842130"/>
                  <a:gd name="connsiteX10" fmla="*/ 1300804 w 7520087"/>
                  <a:gd name="connsiteY10" fmla="*/ 1016036 h 4842130"/>
                  <a:gd name="connsiteX11" fmla="*/ 3484093 w 7520087"/>
                  <a:gd name="connsiteY11" fmla="*/ 575337 h 4842130"/>
                  <a:gd name="connsiteX12" fmla="*/ 5852883 w 7520087"/>
                  <a:gd name="connsiteY12" fmla="*/ 753010 h 4842130"/>
                  <a:gd name="connsiteX13" fmla="*/ 7511988 w 7520087"/>
                  <a:gd name="connsiteY13" fmla="*/ 2463671 h 4842130"/>
                  <a:gd name="connsiteX14" fmla="*/ 5724517 w 7520087"/>
                  <a:gd name="connsiteY14" fmla="*/ 4746658 h 4842130"/>
                  <a:gd name="connsiteX15" fmla="*/ 2718145 w 7520087"/>
                  <a:gd name="connsiteY15" fmla="*/ 4214407 h 4842130"/>
                  <a:gd name="connsiteX16" fmla="*/ 1917340 w 7520087"/>
                  <a:gd name="connsiteY16" fmla="*/ 2408742 h 4842130"/>
                  <a:gd name="connsiteX17" fmla="*/ 6111439 w 7520087"/>
                  <a:gd name="connsiteY17" fmla="*/ 0 h 4842130"/>
                  <a:gd name="connsiteX0" fmla="*/ 889325 w 7525563"/>
                  <a:gd name="connsiteY0" fmla="*/ 3080727 h 4842130"/>
                  <a:gd name="connsiteX1" fmla="*/ 1688075 w 7525563"/>
                  <a:gd name="connsiteY1" fmla="*/ 3902348 h 4842130"/>
                  <a:gd name="connsiteX2" fmla="*/ 1355449 w 7525563"/>
                  <a:gd name="connsiteY2" fmla="*/ 4470692 h 4842130"/>
                  <a:gd name="connsiteX3" fmla="*/ 705532 w 7525563"/>
                  <a:gd name="connsiteY3" fmla="*/ 4083348 h 4842130"/>
                  <a:gd name="connsiteX4" fmla="*/ 704048 w 7525563"/>
                  <a:gd name="connsiteY4" fmla="*/ 3205866 h 4842130"/>
                  <a:gd name="connsiteX5" fmla="*/ 1164036 w 7525563"/>
                  <a:gd name="connsiteY5" fmla="*/ 3364703 h 4842130"/>
                  <a:gd name="connsiteX6" fmla="*/ 1096545 w 7525563"/>
                  <a:gd name="connsiteY6" fmla="*/ 3510572 h 4842130"/>
                  <a:gd name="connsiteX7" fmla="*/ 981156 w 7525563"/>
                  <a:gd name="connsiteY7" fmla="*/ 3396272 h 4842130"/>
                  <a:gd name="connsiteX8" fmla="*/ 1036236 w 7525563"/>
                  <a:gd name="connsiteY8" fmla="*/ 2903722 h 4842130"/>
                  <a:gd name="connsiteX9" fmla="*/ 208 w 7525563"/>
                  <a:gd name="connsiteY9" fmla="*/ 2490644 h 4842130"/>
                  <a:gd name="connsiteX10" fmla="*/ 1300804 w 7525563"/>
                  <a:gd name="connsiteY10" fmla="*/ 1016036 h 4842130"/>
                  <a:gd name="connsiteX11" fmla="*/ 3484093 w 7525563"/>
                  <a:gd name="connsiteY11" fmla="*/ 575337 h 4842130"/>
                  <a:gd name="connsiteX12" fmla="*/ 5852883 w 7525563"/>
                  <a:gd name="connsiteY12" fmla="*/ 753010 h 4842130"/>
                  <a:gd name="connsiteX13" fmla="*/ 7511988 w 7525563"/>
                  <a:gd name="connsiteY13" fmla="*/ 2463671 h 4842130"/>
                  <a:gd name="connsiteX14" fmla="*/ 5724517 w 7525563"/>
                  <a:gd name="connsiteY14" fmla="*/ 4746658 h 4842130"/>
                  <a:gd name="connsiteX15" fmla="*/ 2718145 w 7525563"/>
                  <a:gd name="connsiteY15" fmla="*/ 4214407 h 4842130"/>
                  <a:gd name="connsiteX16" fmla="*/ 1917340 w 7525563"/>
                  <a:gd name="connsiteY16" fmla="*/ 2408742 h 4842130"/>
                  <a:gd name="connsiteX17" fmla="*/ 6111439 w 7525563"/>
                  <a:gd name="connsiteY17" fmla="*/ 0 h 4842130"/>
                  <a:gd name="connsiteX0" fmla="*/ 889325 w 7540411"/>
                  <a:gd name="connsiteY0" fmla="*/ 3080727 h 4836330"/>
                  <a:gd name="connsiteX1" fmla="*/ 1688075 w 7540411"/>
                  <a:gd name="connsiteY1" fmla="*/ 3902348 h 4836330"/>
                  <a:gd name="connsiteX2" fmla="*/ 1355449 w 7540411"/>
                  <a:gd name="connsiteY2" fmla="*/ 4470692 h 4836330"/>
                  <a:gd name="connsiteX3" fmla="*/ 705532 w 7540411"/>
                  <a:gd name="connsiteY3" fmla="*/ 4083348 h 4836330"/>
                  <a:gd name="connsiteX4" fmla="*/ 704048 w 7540411"/>
                  <a:gd name="connsiteY4" fmla="*/ 3205866 h 4836330"/>
                  <a:gd name="connsiteX5" fmla="*/ 1164036 w 7540411"/>
                  <a:gd name="connsiteY5" fmla="*/ 3364703 h 4836330"/>
                  <a:gd name="connsiteX6" fmla="*/ 1096545 w 7540411"/>
                  <a:gd name="connsiteY6" fmla="*/ 3510572 h 4836330"/>
                  <a:gd name="connsiteX7" fmla="*/ 981156 w 7540411"/>
                  <a:gd name="connsiteY7" fmla="*/ 3396272 h 4836330"/>
                  <a:gd name="connsiteX8" fmla="*/ 1036236 w 7540411"/>
                  <a:gd name="connsiteY8" fmla="*/ 2903722 h 4836330"/>
                  <a:gd name="connsiteX9" fmla="*/ 208 w 7540411"/>
                  <a:gd name="connsiteY9" fmla="*/ 2490644 h 4836330"/>
                  <a:gd name="connsiteX10" fmla="*/ 1300804 w 7540411"/>
                  <a:gd name="connsiteY10" fmla="*/ 1016036 h 4836330"/>
                  <a:gd name="connsiteX11" fmla="*/ 3484093 w 7540411"/>
                  <a:gd name="connsiteY11" fmla="*/ 575337 h 4836330"/>
                  <a:gd name="connsiteX12" fmla="*/ 5852883 w 7540411"/>
                  <a:gd name="connsiteY12" fmla="*/ 753010 h 4836330"/>
                  <a:gd name="connsiteX13" fmla="*/ 7526968 w 7540411"/>
                  <a:gd name="connsiteY13" fmla="*/ 2549191 h 4836330"/>
                  <a:gd name="connsiteX14" fmla="*/ 5724517 w 7540411"/>
                  <a:gd name="connsiteY14" fmla="*/ 4746658 h 4836330"/>
                  <a:gd name="connsiteX15" fmla="*/ 2718145 w 7540411"/>
                  <a:gd name="connsiteY15" fmla="*/ 4214407 h 4836330"/>
                  <a:gd name="connsiteX16" fmla="*/ 1917340 w 7540411"/>
                  <a:gd name="connsiteY16" fmla="*/ 2408742 h 4836330"/>
                  <a:gd name="connsiteX17" fmla="*/ 6111439 w 7540411"/>
                  <a:gd name="connsiteY17" fmla="*/ 0 h 4836330"/>
                  <a:gd name="connsiteX0" fmla="*/ 889325 w 7549723"/>
                  <a:gd name="connsiteY0" fmla="*/ 3080727 h 4836330"/>
                  <a:gd name="connsiteX1" fmla="*/ 1688075 w 7549723"/>
                  <a:gd name="connsiteY1" fmla="*/ 3902348 h 4836330"/>
                  <a:gd name="connsiteX2" fmla="*/ 1355449 w 7549723"/>
                  <a:gd name="connsiteY2" fmla="*/ 4470692 h 4836330"/>
                  <a:gd name="connsiteX3" fmla="*/ 705532 w 7549723"/>
                  <a:gd name="connsiteY3" fmla="*/ 4083348 h 4836330"/>
                  <a:gd name="connsiteX4" fmla="*/ 704048 w 7549723"/>
                  <a:gd name="connsiteY4" fmla="*/ 3205866 h 4836330"/>
                  <a:gd name="connsiteX5" fmla="*/ 1164036 w 7549723"/>
                  <a:gd name="connsiteY5" fmla="*/ 3364703 h 4836330"/>
                  <a:gd name="connsiteX6" fmla="*/ 1096545 w 7549723"/>
                  <a:gd name="connsiteY6" fmla="*/ 3510572 h 4836330"/>
                  <a:gd name="connsiteX7" fmla="*/ 981156 w 7549723"/>
                  <a:gd name="connsiteY7" fmla="*/ 3396272 h 4836330"/>
                  <a:gd name="connsiteX8" fmla="*/ 1036236 w 7549723"/>
                  <a:gd name="connsiteY8" fmla="*/ 2903722 h 4836330"/>
                  <a:gd name="connsiteX9" fmla="*/ 208 w 7549723"/>
                  <a:gd name="connsiteY9" fmla="*/ 2490644 h 4836330"/>
                  <a:gd name="connsiteX10" fmla="*/ 1300804 w 7549723"/>
                  <a:gd name="connsiteY10" fmla="*/ 1016036 h 4836330"/>
                  <a:gd name="connsiteX11" fmla="*/ 3484093 w 7549723"/>
                  <a:gd name="connsiteY11" fmla="*/ 575337 h 4836330"/>
                  <a:gd name="connsiteX12" fmla="*/ 5852883 w 7549723"/>
                  <a:gd name="connsiteY12" fmla="*/ 753010 h 4836330"/>
                  <a:gd name="connsiteX13" fmla="*/ 7526968 w 7549723"/>
                  <a:gd name="connsiteY13" fmla="*/ 2549191 h 4836330"/>
                  <a:gd name="connsiteX14" fmla="*/ 5724517 w 7549723"/>
                  <a:gd name="connsiteY14" fmla="*/ 4746658 h 4836330"/>
                  <a:gd name="connsiteX15" fmla="*/ 2718145 w 7549723"/>
                  <a:gd name="connsiteY15" fmla="*/ 4214407 h 4836330"/>
                  <a:gd name="connsiteX16" fmla="*/ 1917340 w 7549723"/>
                  <a:gd name="connsiteY16" fmla="*/ 2408742 h 4836330"/>
                  <a:gd name="connsiteX17" fmla="*/ 6111439 w 7549723"/>
                  <a:gd name="connsiteY17" fmla="*/ 0 h 4836330"/>
                  <a:gd name="connsiteX0" fmla="*/ 889325 w 7527340"/>
                  <a:gd name="connsiteY0" fmla="*/ 3080727 h 4836330"/>
                  <a:gd name="connsiteX1" fmla="*/ 1688075 w 7527340"/>
                  <a:gd name="connsiteY1" fmla="*/ 3902348 h 4836330"/>
                  <a:gd name="connsiteX2" fmla="*/ 1355449 w 7527340"/>
                  <a:gd name="connsiteY2" fmla="*/ 4470692 h 4836330"/>
                  <a:gd name="connsiteX3" fmla="*/ 705532 w 7527340"/>
                  <a:gd name="connsiteY3" fmla="*/ 4083348 h 4836330"/>
                  <a:gd name="connsiteX4" fmla="*/ 704048 w 7527340"/>
                  <a:gd name="connsiteY4" fmla="*/ 3205866 h 4836330"/>
                  <a:gd name="connsiteX5" fmla="*/ 1164036 w 7527340"/>
                  <a:gd name="connsiteY5" fmla="*/ 3364703 h 4836330"/>
                  <a:gd name="connsiteX6" fmla="*/ 1096545 w 7527340"/>
                  <a:gd name="connsiteY6" fmla="*/ 3510572 h 4836330"/>
                  <a:gd name="connsiteX7" fmla="*/ 981156 w 7527340"/>
                  <a:gd name="connsiteY7" fmla="*/ 3396272 h 4836330"/>
                  <a:gd name="connsiteX8" fmla="*/ 1036236 w 7527340"/>
                  <a:gd name="connsiteY8" fmla="*/ 2903722 h 4836330"/>
                  <a:gd name="connsiteX9" fmla="*/ 208 w 7527340"/>
                  <a:gd name="connsiteY9" fmla="*/ 2490644 h 4836330"/>
                  <a:gd name="connsiteX10" fmla="*/ 1300804 w 7527340"/>
                  <a:gd name="connsiteY10" fmla="*/ 1016036 h 4836330"/>
                  <a:gd name="connsiteX11" fmla="*/ 3484093 w 7527340"/>
                  <a:gd name="connsiteY11" fmla="*/ 575337 h 4836330"/>
                  <a:gd name="connsiteX12" fmla="*/ 5860373 w 7527340"/>
                  <a:gd name="connsiteY12" fmla="*/ 726697 h 4836330"/>
                  <a:gd name="connsiteX13" fmla="*/ 7526968 w 7527340"/>
                  <a:gd name="connsiteY13" fmla="*/ 2549191 h 4836330"/>
                  <a:gd name="connsiteX14" fmla="*/ 5724517 w 7527340"/>
                  <a:gd name="connsiteY14" fmla="*/ 4746658 h 4836330"/>
                  <a:gd name="connsiteX15" fmla="*/ 2718145 w 7527340"/>
                  <a:gd name="connsiteY15" fmla="*/ 4214407 h 4836330"/>
                  <a:gd name="connsiteX16" fmla="*/ 1917340 w 7527340"/>
                  <a:gd name="connsiteY16" fmla="*/ 2408742 h 4836330"/>
                  <a:gd name="connsiteX17" fmla="*/ 6111439 w 7527340"/>
                  <a:gd name="connsiteY17" fmla="*/ 0 h 4836330"/>
                  <a:gd name="connsiteX0" fmla="*/ 889325 w 7527395"/>
                  <a:gd name="connsiteY0" fmla="*/ 3080727 h 4836330"/>
                  <a:gd name="connsiteX1" fmla="*/ 1688075 w 7527395"/>
                  <a:gd name="connsiteY1" fmla="*/ 3902348 h 4836330"/>
                  <a:gd name="connsiteX2" fmla="*/ 1355449 w 7527395"/>
                  <a:gd name="connsiteY2" fmla="*/ 4470692 h 4836330"/>
                  <a:gd name="connsiteX3" fmla="*/ 705532 w 7527395"/>
                  <a:gd name="connsiteY3" fmla="*/ 4083348 h 4836330"/>
                  <a:gd name="connsiteX4" fmla="*/ 704048 w 7527395"/>
                  <a:gd name="connsiteY4" fmla="*/ 3205866 h 4836330"/>
                  <a:gd name="connsiteX5" fmla="*/ 1164036 w 7527395"/>
                  <a:gd name="connsiteY5" fmla="*/ 3364703 h 4836330"/>
                  <a:gd name="connsiteX6" fmla="*/ 1096545 w 7527395"/>
                  <a:gd name="connsiteY6" fmla="*/ 3510572 h 4836330"/>
                  <a:gd name="connsiteX7" fmla="*/ 981156 w 7527395"/>
                  <a:gd name="connsiteY7" fmla="*/ 3396272 h 4836330"/>
                  <a:gd name="connsiteX8" fmla="*/ 1036236 w 7527395"/>
                  <a:gd name="connsiteY8" fmla="*/ 2903722 h 4836330"/>
                  <a:gd name="connsiteX9" fmla="*/ 208 w 7527395"/>
                  <a:gd name="connsiteY9" fmla="*/ 2490644 h 4836330"/>
                  <a:gd name="connsiteX10" fmla="*/ 1300804 w 7527395"/>
                  <a:gd name="connsiteY10" fmla="*/ 1016036 h 4836330"/>
                  <a:gd name="connsiteX11" fmla="*/ 3484093 w 7527395"/>
                  <a:gd name="connsiteY11" fmla="*/ 575337 h 4836330"/>
                  <a:gd name="connsiteX12" fmla="*/ 5860373 w 7527395"/>
                  <a:gd name="connsiteY12" fmla="*/ 726697 h 4836330"/>
                  <a:gd name="connsiteX13" fmla="*/ 7526968 w 7527395"/>
                  <a:gd name="connsiteY13" fmla="*/ 2549191 h 4836330"/>
                  <a:gd name="connsiteX14" fmla="*/ 5724517 w 7527395"/>
                  <a:gd name="connsiteY14" fmla="*/ 4746658 h 4836330"/>
                  <a:gd name="connsiteX15" fmla="*/ 2718145 w 7527395"/>
                  <a:gd name="connsiteY15" fmla="*/ 4214407 h 4836330"/>
                  <a:gd name="connsiteX16" fmla="*/ 1917340 w 7527395"/>
                  <a:gd name="connsiteY16" fmla="*/ 2408742 h 4836330"/>
                  <a:gd name="connsiteX17" fmla="*/ 6111439 w 7527395"/>
                  <a:gd name="connsiteY17" fmla="*/ 0 h 4836330"/>
                  <a:gd name="connsiteX0" fmla="*/ 889325 w 7529383"/>
                  <a:gd name="connsiteY0" fmla="*/ 3080727 h 4836330"/>
                  <a:gd name="connsiteX1" fmla="*/ 1688075 w 7529383"/>
                  <a:gd name="connsiteY1" fmla="*/ 3902348 h 4836330"/>
                  <a:gd name="connsiteX2" fmla="*/ 1355449 w 7529383"/>
                  <a:gd name="connsiteY2" fmla="*/ 4470692 h 4836330"/>
                  <a:gd name="connsiteX3" fmla="*/ 705532 w 7529383"/>
                  <a:gd name="connsiteY3" fmla="*/ 4083348 h 4836330"/>
                  <a:gd name="connsiteX4" fmla="*/ 704048 w 7529383"/>
                  <a:gd name="connsiteY4" fmla="*/ 3205866 h 4836330"/>
                  <a:gd name="connsiteX5" fmla="*/ 1164036 w 7529383"/>
                  <a:gd name="connsiteY5" fmla="*/ 3364703 h 4836330"/>
                  <a:gd name="connsiteX6" fmla="*/ 1096545 w 7529383"/>
                  <a:gd name="connsiteY6" fmla="*/ 3510572 h 4836330"/>
                  <a:gd name="connsiteX7" fmla="*/ 981156 w 7529383"/>
                  <a:gd name="connsiteY7" fmla="*/ 3396272 h 4836330"/>
                  <a:gd name="connsiteX8" fmla="*/ 1036236 w 7529383"/>
                  <a:gd name="connsiteY8" fmla="*/ 2903722 h 4836330"/>
                  <a:gd name="connsiteX9" fmla="*/ 208 w 7529383"/>
                  <a:gd name="connsiteY9" fmla="*/ 2490644 h 4836330"/>
                  <a:gd name="connsiteX10" fmla="*/ 1300804 w 7529383"/>
                  <a:gd name="connsiteY10" fmla="*/ 1016036 h 4836330"/>
                  <a:gd name="connsiteX11" fmla="*/ 3484093 w 7529383"/>
                  <a:gd name="connsiteY11" fmla="*/ 575337 h 4836330"/>
                  <a:gd name="connsiteX12" fmla="*/ 5860373 w 7529383"/>
                  <a:gd name="connsiteY12" fmla="*/ 726697 h 4836330"/>
                  <a:gd name="connsiteX13" fmla="*/ 7526968 w 7529383"/>
                  <a:gd name="connsiteY13" fmla="*/ 2549191 h 4836330"/>
                  <a:gd name="connsiteX14" fmla="*/ 5724517 w 7529383"/>
                  <a:gd name="connsiteY14" fmla="*/ 4746658 h 4836330"/>
                  <a:gd name="connsiteX15" fmla="*/ 2718145 w 7529383"/>
                  <a:gd name="connsiteY15" fmla="*/ 4214407 h 4836330"/>
                  <a:gd name="connsiteX16" fmla="*/ 1917340 w 7529383"/>
                  <a:gd name="connsiteY16" fmla="*/ 2408742 h 4836330"/>
                  <a:gd name="connsiteX17" fmla="*/ 6111439 w 7529383"/>
                  <a:gd name="connsiteY17" fmla="*/ 0 h 4836330"/>
                  <a:gd name="connsiteX0" fmla="*/ 889325 w 7529753"/>
                  <a:gd name="connsiteY0" fmla="*/ 3080727 h 4823088"/>
                  <a:gd name="connsiteX1" fmla="*/ 1688075 w 7529753"/>
                  <a:gd name="connsiteY1" fmla="*/ 3902348 h 4823088"/>
                  <a:gd name="connsiteX2" fmla="*/ 1355449 w 7529753"/>
                  <a:gd name="connsiteY2" fmla="*/ 4470692 h 4823088"/>
                  <a:gd name="connsiteX3" fmla="*/ 705532 w 7529753"/>
                  <a:gd name="connsiteY3" fmla="*/ 4083348 h 4823088"/>
                  <a:gd name="connsiteX4" fmla="*/ 704048 w 7529753"/>
                  <a:gd name="connsiteY4" fmla="*/ 3205866 h 4823088"/>
                  <a:gd name="connsiteX5" fmla="*/ 1164036 w 7529753"/>
                  <a:gd name="connsiteY5" fmla="*/ 3364703 h 4823088"/>
                  <a:gd name="connsiteX6" fmla="*/ 1096545 w 7529753"/>
                  <a:gd name="connsiteY6" fmla="*/ 3510572 h 4823088"/>
                  <a:gd name="connsiteX7" fmla="*/ 981156 w 7529753"/>
                  <a:gd name="connsiteY7" fmla="*/ 3396272 h 4823088"/>
                  <a:gd name="connsiteX8" fmla="*/ 1036236 w 7529753"/>
                  <a:gd name="connsiteY8" fmla="*/ 2903722 h 4823088"/>
                  <a:gd name="connsiteX9" fmla="*/ 208 w 7529753"/>
                  <a:gd name="connsiteY9" fmla="*/ 2490644 h 4823088"/>
                  <a:gd name="connsiteX10" fmla="*/ 1300804 w 7529753"/>
                  <a:gd name="connsiteY10" fmla="*/ 1016036 h 4823088"/>
                  <a:gd name="connsiteX11" fmla="*/ 3484093 w 7529753"/>
                  <a:gd name="connsiteY11" fmla="*/ 575337 h 4823088"/>
                  <a:gd name="connsiteX12" fmla="*/ 5860373 w 7529753"/>
                  <a:gd name="connsiteY12" fmla="*/ 726697 h 4823088"/>
                  <a:gd name="connsiteX13" fmla="*/ 7526968 w 7529753"/>
                  <a:gd name="connsiteY13" fmla="*/ 2549191 h 4823088"/>
                  <a:gd name="connsiteX14" fmla="*/ 5724517 w 7529753"/>
                  <a:gd name="connsiteY14" fmla="*/ 4746658 h 4823088"/>
                  <a:gd name="connsiteX15" fmla="*/ 2718145 w 7529753"/>
                  <a:gd name="connsiteY15" fmla="*/ 4214407 h 4823088"/>
                  <a:gd name="connsiteX16" fmla="*/ 1917340 w 7529753"/>
                  <a:gd name="connsiteY16" fmla="*/ 2408742 h 4823088"/>
                  <a:gd name="connsiteX17" fmla="*/ 6111439 w 7529753"/>
                  <a:gd name="connsiteY17" fmla="*/ 0 h 4823088"/>
                  <a:gd name="connsiteX0" fmla="*/ 889325 w 7529753"/>
                  <a:gd name="connsiteY0" fmla="*/ 3080727 h 4839159"/>
                  <a:gd name="connsiteX1" fmla="*/ 1688075 w 7529753"/>
                  <a:gd name="connsiteY1" fmla="*/ 3902348 h 4839159"/>
                  <a:gd name="connsiteX2" fmla="*/ 1355449 w 7529753"/>
                  <a:gd name="connsiteY2" fmla="*/ 4470692 h 4839159"/>
                  <a:gd name="connsiteX3" fmla="*/ 705532 w 7529753"/>
                  <a:gd name="connsiteY3" fmla="*/ 4083348 h 4839159"/>
                  <a:gd name="connsiteX4" fmla="*/ 704048 w 7529753"/>
                  <a:gd name="connsiteY4" fmla="*/ 3205866 h 4839159"/>
                  <a:gd name="connsiteX5" fmla="*/ 1164036 w 7529753"/>
                  <a:gd name="connsiteY5" fmla="*/ 3364703 h 4839159"/>
                  <a:gd name="connsiteX6" fmla="*/ 1096545 w 7529753"/>
                  <a:gd name="connsiteY6" fmla="*/ 3510572 h 4839159"/>
                  <a:gd name="connsiteX7" fmla="*/ 981156 w 7529753"/>
                  <a:gd name="connsiteY7" fmla="*/ 3396272 h 4839159"/>
                  <a:gd name="connsiteX8" fmla="*/ 1036236 w 7529753"/>
                  <a:gd name="connsiteY8" fmla="*/ 2903722 h 4839159"/>
                  <a:gd name="connsiteX9" fmla="*/ 208 w 7529753"/>
                  <a:gd name="connsiteY9" fmla="*/ 2490644 h 4839159"/>
                  <a:gd name="connsiteX10" fmla="*/ 1300804 w 7529753"/>
                  <a:gd name="connsiteY10" fmla="*/ 1016036 h 4839159"/>
                  <a:gd name="connsiteX11" fmla="*/ 3484093 w 7529753"/>
                  <a:gd name="connsiteY11" fmla="*/ 575337 h 4839159"/>
                  <a:gd name="connsiteX12" fmla="*/ 5860373 w 7529753"/>
                  <a:gd name="connsiteY12" fmla="*/ 726697 h 4839159"/>
                  <a:gd name="connsiteX13" fmla="*/ 7526968 w 7529753"/>
                  <a:gd name="connsiteY13" fmla="*/ 2549191 h 4839159"/>
                  <a:gd name="connsiteX14" fmla="*/ 5724517 w 7529753"/>
                  <a:gd name="connsiteY14" fmla="*/ 4746658 h 4839159"/>
                  <a:gd name="connsiteX15" fmla="*/ 2718145 w 7529753"/>
                  <a:gd name="connsiteY15" fmla="*/ 4214407 h 4839159"/>
                  <a:gd name="connsiteX16" fmla="*/ 1917340 w 7529753"/>
                  <a:gd name="connsiteY16" fmla="*/ 2408742 h 4839159"/>
                  <a:gd name="connsiteX17" fmla="*/ 6111439 w 7529753"/>
                  <a:gd name="connsiteY17" fmla="*/ 0 h 4839159"/>
                  <a:gd name="connsiteX0" fmla="*/ 889325 w 7529753"/>
                  <a:gd name="connsiteY0" fmla="*/ 3080727 h 4847444"/>
                  <a:gd name="connsiteX1" fmla="*/ 1688075 w 7529753"/>
                  <a:gd name="connsiteY1" fmla="*/ 3902348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704048 w 7529753"/>
                  <a:gd name="connsiteY4" fmla="*/ 3205866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889325 w 7529753"/>
                  <a:gd name="connsiteY0" fmla="*/ 3080727 h 4847444"/>
                  <a:gd name="connsiteX1" fmla="*/ 1688075 w 7529753"/>
                  <a:gd name="connsiteY1" fmla="*/ 3902348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704048 w 7529753"/>
                  <a:gd name="connsiteY4" fmla="*/ 3205866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889325 w 7529753"/>
                  <a:gd name="connsiteY0" fmla="*/ 3080727 h 4847444"/>
                  <a:gd name="connsiteX1" fmla="*/ 1688075 w 7529753"/>
                  <a:gd name="connsiteY1" fmla="*/ 3902348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688075 w 7529753"/>
                  <a:gd name="connsiteY1" fmla="*/ 3902348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688075 w 7529753"/>
                  <a:gd name="connsiteY1" fmla="*/ 3902348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99194 w 7529753"/>
                  <a:gd name="connsiteY4" fmla="*/ 3297964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164036 w 7529753"/>
                  <a:gd name="connsiteY5" fmla="*/ 3364703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96545 w 7529753"/>
                  <a:gd name="connsiteY6" fmla="*/ 3510572 h 4847444"/>
                  <a:gd name="connsiteX7" fmla="*/ 981156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96545 w 7529753"/>
                  <a:gd name="connsiteY6" fmla="*/ 3510572 h 4847444"/>
                  <a:gd name="connsiteX7" fmla="*/ 898771 w 7529753"/>
                  <a:gd name="connsiteY7" fmla="*/ 3396272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96545 w 7529753"/>
                  <a:gd name="connsiteY6" fmla="*/ 3510572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49660 w 7529753"/>
                  <a:gd name="connsiteY0" fmla="*/ 3146511 h 4847444"/>
                  <a:gd name="connsiteX1" fmla="*/ 1718034 w 7529753"/>
                  <a:gd name="connsiteY1" fmla="*/ 3895770 h 4847444"/>
                  <a:gd name="connsiteX2" fmla="*/ 1355449 w 7529753"/>
                  <a:gd name="connsiteY2" fmla="*/ 4470692 h 4847444"/>
                  <a:gd name="connsiteX3" fmla="*/ 705532 w 7529753"/>
                  <a:gd name="connsiteY3" fmla="*/ 4083348 h 4847444"/>
                  <a:gd name="connsiteX4" fmla="*/ 576726 w 7529753"/>
                  <a:gd name="connsiteY4" fmla="*/ 3317699 h 4847444"/>
                  <a:gd name="connsiteX5" fmla="*/ 1066671 w 7529753"/>
                  <a:gd name="connsiteY5" fmla="*/ 3377860 h 4847444"/>
                  <a:gd name="connsiteX6" fmla="*/ 1059096 w 7529753"/>
                  <a:gd name="connsiteY6" fmla="*/ 3543464 h 4847444"/>
                  <a:gd name="connsiteX7" fmla="*/ 876303 w 7529753"/>
                  <a:gd name="connsiteY7" fmla="*/ 3389693 h 4847444"/>
                  <a:gd name="connsiteX8" fmla="*/ 1036236 w 7529753"/>
                  <a:gd name="connsiteY8" fmla="*/ 2903722 h 4847444"/>
                  <a:gd name="connsiteX9" fmla="*/ 208 w 7529753"/>
                  <a:gd name="connsiteY9" fmla="*/ 2490644 h 4847444"/>
                  <a:gd name="connsiteX10" fmla="*/ 1300804 w 7529753"/>
                  <a:gd name="connsiteY10" fmla="*/ 1016036 h 4847444"/>
                  <a:gd name="connsiteX11" fmla="*/ 3484093 w 7529753"/>
                  <a:gd name="connsiteY11" fmla="*/ 575337 h 4847444"/>
                  <a:gd name="connsiteX12" fmla="*/ 5860373 w 7529753"/>
                  <a:gd name="connsiteY12" fmla="*/ 726697 h 4847444"/>
                  <a:gd name="connsiteX13" fmla="*/ 7526968 w 7529753"/>
                  <a:gd name="connsiteY13" fmla="*/ 2549191 h 4847444"/>
                  <a:gd name="connsiteX14" fmla="*/ 5724517 w 7529753"/>
                  <a:gd name="connsiteY14" fmla="*/ 4746658 h 4847444"/>
                  <a:gd name="connsiteX15" fmla="*/ 2718145 w 7529753"/>
                  <a:gd name="connsiteY15" fmla="*/ 4214407 h 4847444"/>
                  <a:gd name="connsiteX16" fmla="*/ 1917340 w 7529753"/>
                  <a:gd name="connsiteY16" fmla="*/ 2408742 h 4847444"/>
                  <a:gd name="connsiteX17" fmla="*/ 6111439 w 7529753"/>
                  <a:gd name="connsiteY17" fmla="*/ 0 h 4847444"/>
                  <a:gd name="connsiteX0" fmla="*/ 652348 w 7532441"/>
                  <a:gd name="connsiteY0" fmla="*/ 3146511 h 4847444"/>
                  <a:gd name="connsiteX1" fmla="*/ 1720722 w 7532441"/>
                  <a:gd name="connsiteY1" fmla="*/ 3895770 h 4847444"/>
                  <a:gd name="connsiteX2" fmla="*/ 1358137 w 7532441"/>
                  <a:gd name="connsiteY2" fmla="*/ 4470692 h 4847444"/>
                  <a:gd name="connsiteX3" fmla="*/ 708220 w 7532441"/>
                  <a:gd name="connsiteY3" fmla="*/ 4083348 h 4847444"/>
                  <a:gd name="connsiteX4" fmla="*/ 579414 w 7532441"/>
                  <a:gd name="connsiteY4" fmla="*/ 3317699 h 4847444"/>
                  <a:gd name="connsiteX5" fmla="*/ 1069359 w 7532441"/>
                  <a:gd name="connsiteY5" fmla="*/ 3377860 h 4847444"/>
                  <a:gd name="connsiteX6" fmla="*/ 1061784 w 7532441"/>
                  <a:gd name="connsiteY6" fmla="*/ 3543464 h 4847444"/>
                  <a:gd name="connsiteX7" fmla="*/ 878991 w 7532441"/>
                  <a:gd name="connsiteY7" fmla="*/ 3389693 h 4847444"/>
                  <a:gd name="connsiteX8" fmla="*/ 949593 w 7532441"/>
                  <a:gd name="connsiteY8" fmla="*/ 2864491 h 4847444"/>
                  <a:gd name="connsiteX9" fmla="*/ 2896 w 7532441"/>
                  <a:gd name="connsiteY9" fmla="*/ 2490644 h 4847444"/>
                  <a:gd name="connsiteX10" fmla="*/ 1303492 w 7532441"/>
                  <a:gd name="connsiteY10" fmla="*/ 1016036 h 4847444"/>
                  <a:gd name="connsiteX11" fmla="*/ 3486781 w 7532441"/>
                  <a:gd name="connsiteY11" fmla="*/ 575337 h 4847444"/>
                  <a:gd name="connsiteX12" fmla="*/ 5863061 w 7532441"/>
                  <a:gd name="connsiteY12" fmla="*/ 726697 h 4847444"/>
                  <a:gd name="connsiteX13" fmla="*/ 7529656 w 7532441"/>
                  <a:gd name="connsiteY13" fmla="*/ 2549191 h 4847444"/>
                  <a:gd name="connsiteX14" fmla="*/ 5727205 w 7532441"/>
                  <a:gd name="connsiteY14" fmla="*/ 4746658 h 4847444"/>
                  <a:gd name="connsiteX15" fmla="*/ 2720833 w 7532441"/>
                  <a:gd name="connsiteY15" fmla="*/ 4214407 h 4847444"/>
                  <a:gd name="connsiteX16" fmla="*/ 1920028 w 7532441"/>
                  <a:gd name="connsiteY16" fmla="*/ 2408742 h 4847444"/>
                  <a:gd name="connsiteX17" fmla="*/ 6114127 w 7532441"/>
                  <a:gd name="connsiteY17" fmla="*/ 0 h 4847444"/>
                  <a:gd name="connsiteX0" fmla="*/ 652346 w 7532439"/>
                  <a:gd name="connsiteY0" fmla="*/ 3146511 h 4847444"/>
                  <a:gd name="connsiteX1" fmla="*/ 1720720 w 7532439"/>
                  <a:gd name="connsiteY1" fmla="*/ 3895770 h 4847444"/>
                  <a:gd name="connsiteX2" fmla="*/ 1358135 w 7532439"/>
                  <a:gd name="connsiteY2" fmla="*/ 4470692 h 4847444"/>
                  <a:gd name="connsiteX3" fmla="*/ 708218 w 7532439"/>
                  <a:gd name="connsiteY3" fmla="*/ 4083348 h 4847444"/>
                  <a:gd name="connsiteX4" fmla="*/ 579412 w 7532439"/>
                  <a:gd name="connsiteY4" fmla="*/ 3317699 h 4847444"/>
                  <a:gd name="connsiteX5" fmla="*/ 1069357 w 7532439"/>
                  <a:gd name="connsiteY5" fmla="*/ 3377860 h 4847444"/>
                  <a:gd name="connsiteX6" fmla="*/ 1061782 w 7532439"/>
                  <a:gd name="connsiteY6" fmla="*/ 3543464 h 4847444"/>
                  <a:gd name="connsiteX7" fmla="*/ 872117 w 7532439"/>
                  <a:gd name="connsiteY7" fmla="*/ 3299158 h 4847444"/>
                  <a:gd name="connsiteX8" fmla="*/ 949591 w 7532439"/>
                  <a:gd name="connsiteY8" fmla="*/ 2864491 h 4847444"/>
                  <a:gd name="connsiteX9" fmla="*/ 2894 w 7532439"/>
                  <a:gd name="connsiteY9" fmla="*/ 2490644 h 4847444"/>
                  <a:gd name="connsiteX10" fmla="*/ 1303490 w 7532439"/>
                  <a:gd name="connsiteY10" fmla="*/ 1016036 h 4847444"/>
                  <a:gd name="connsiteX11" fmla="*/ 3486779 w 7532439"/>
                  <a:gd name="connsiteY11" fmla="*/ 575337 h 4847444"/>
                  <a:gd name="connsiteX12" fmla="*/ 5863059 w 7532439"/>
                  <a:gd name="connsiteY12" fmla="*/ 726697 h 4847444"/>
                  <a:gd name="connsiteX13" fmla="*/ 7529654 w 7532439"/>
                  <a:gd name="connsiteY13" fmla="*/ 2549191 h 4847444"/>
                  <a:gd name="connsiteX14" fmla="*/ 5727203 w 7532439"/>
                  <a:gd name="connsiteY14" fmla="*/ 4746658 h 4847444"/>
                  <a:gd name="connsiteX15" fmla="*/ 2720831 w 7532439"/>
                  <a:gd name="connsiteY15" fmla="*/ 4214407 h 4847444"/>
                  <a:gd name="connsiteX16" fmla="*/ 1920026 w 7532439"/>
                  <a:gd name="connsiteY16" fmla="*/ 2408742 h 4847444"/>
                  <a:gd name="connsiteX17" fmla="*/ 6114125 w 7532439"/>
                  <a:gd name="connsiteY17" fmla="*/ 0 h 4847444"/>
                  <a:gd name="connsiteX0" fmla="*/ 652346 w 7532439"/>
                  <a:gd name="connsiteY0" fmla="*/ 3146511 h 4847444"/>
                  <a:gd name="connsiteX1" fmla="*/ 1720720 w 7532439"/>
                  <a:gd name="connsiteY1" fmla="*/ 3895770 h 4847444"/>
                  <a:gd name="connsiteX2" fmla="*/ 1358135 w 7532439"/>
                  <a:gd name="connsiteY2" fmla="*/ 4470692 h 4847444"/>
                  <a:gd name="connsiteX3" fmla="*/ 708218 w 7532439"/>
                  <a:gd name="connsiteY3" fmla="*/ 4083348 h 4847444"/>
                  <a:gd name="connsiteX4" fmla="*/ 579412 w 7532439"/>
                  <a:gd name="connsiteY4" fmla="*/ 3317699 h 4847444"/>
                  <a:gd name="connsiteX5" fmla="*/ 1069357 w 7532439"/>
                  <a:gd name="connsiteY5" fmla="*/ 3377860 h 4847444"/>
                  <a:gd name="connsiteX6" fmla="*/ 1061782 w 7532439"/>
                  <a:gd name="connsiteY6" fmla="*/ 3543464 h 4847444"/>
                  <a:gd name="connsiteX7" fmla="*/ 872117 w 7532439"/>
                  <a:gd name="connsiteY7" fmla="*/ 3299158 h 4847444"/>
                  <a:gd name="connsiteX8" fmla="*/ 949591 w 7532439"/>
                  <a:gd name="connsiteY8" fmla="*/ 2864491 h 4847444"/>
                  <a:gd name="connsiteX9" fmla="*/ 2894 w 7532439"/>
                  <a:gd name="connsiteY9" fmla="*/ 2490644 h 4847444"/>
                  <a:gd name="connsiteX10" fmla="*/ 1303490 w 7532439"/>
                  <a:gd name="connsiteY10" fmla="*/ 1016036 h 4847444"/>
                  <a:gd name="connsiteX11" fmla="*/ 3486779 w 7532439"/>
                  <a:gd name="connsiteY11" fmla="*/ 575337 h 4847444"/>
                  <a:gd name="connsiteX12" fmla="*/ 5863059 w 7532439"/>
                  <a:gd name="connsiteY12" fmla="*/ 726697 h 4847444"/>
                  <a:gd name="connsiteX13" fmla="*/ 7529654 w 7532439"/>
                  <a:gd name="connsiteY13" fmla="*/ 2549191 h 4847444"/>
                  <a:gd name="connsiteX14" fmla="*/ 5727203 w 7532439"/>
                  <a:gd name="connsiteY14" fmla="*/ 4746658 h 4847444"/>
                  <a:gd name="connsiteX15" fmla="*/ 2720831 w 7532439"/>
                  <a:gd name="connsiteY15" fmla="*/ 4214407 h 4847444"/>
                  <a:gd name="connsiteX16" fmla="*/ 1920026 w 7532439"/>
                  <a:gd name="connsiteY16" fmla="*/ 2408742 h 4847444"/>
                  <a:gd name="connsiteX17" fmla="*/ 6114125 w 7532439"/>
                  <a:gd name="connsiteY17" fmla="*/ 0 h 4847444"/>
                  <a:gd name="connsiteX0" fmla="*/ 652346 w 7532439"/>
                  <a:gd name="connsiteY0" fmla="*/ 3146511 h 4847444"/>
                  <a:gd name="connsiteX1" fmla="*/ 1720720 w 7532439"/>
                  <a:gd name="connsiteY1" fmla="*/ 3895770 h 4847444"/>
                  <a:gd name="connsiteX2" fmla="*/ 1358135 w 7532439"/>
                  <a:gd name="connsiteY2" fmla="*/ 4470692 h 4847444"/>
                  <a:gd name="connsiteX3" fmla="*/ 708218 w 7532439"/>
                  <a:gd name="connsiteY3" fmla="*/ 4083348 h 4847444"/>
                  <a:gd name="connsiteX4" fmla="*/ 579412 w 7532439"/>
                  <a:gd name="connsiteY4" fmla="*/ 3317699 h 4847444"/>
                  <a:gd name="connsiteX5" fmla="*/ 1069357 w 7532439"/>
                  <a:gd name="connsiteY5" fmla="*/ 3377860 h 4847444"/>
                  <a:gd name="connsiteX6" fmla="*/ 1061782 w 7532439"/>
                  <a:gd name="connsiteY6" fmla="*/ 3543464 h 4847444"/>
                  <a:gd name="connsiteX7" fmla="*/ 872117 w 7532439"/>
                  <a:gd name="connsiteY7" fmla="*/ 3299158 h 4847444"/>
                  <a:gd name="connsiteX8" fmla="*/ 949591 w 7532439"/>
                  <a:gd name="connsiteY8" fmla="*/ 2864491 h 4847444"/>
                  <a:gd name="connsiteX9" fmla="*/ 2894 w 7532439"/>
                  <a:gd name="connsiteY9" fmla="*/ 2490644 h 4847444"/>
                  <a:gd name="connsiteX10" fmla="*/ 1303490 w 7532439"/>
                  <a:gd name="connsiteY10" fmla="*/ 1016036 h 4847444"/>
                  <a:gd name="connsiteX11" fmla="*/ 3486779 w 7532439"/>
                  <a:gd name="connsiteY11" fmla="*/ 575337 h 4847444"/>
                  <a:gd name="connsiteX12" fmla="*/ 5863059 w 7532439"/>
                  <a:gd name="connsiteY12" fmla="*/ 726697 h 4847444"/>
                  <a:gd name="connsiteX13" fmla="*/ 7529654 w 7532439"/>
                  <a:gd name="connsiteY13" fmla="*/ 2549191 h 4847444"/>
                  <a:gd name="connsiteX14" fmla="*/ 5727203 w 7532439"/>
                  <a:gd name="connsiteY14" fmla="*/ 4746658 h 4847444"/>
                  <a:gd name="connsiteX15" fmla="*/ 2720831 w 7532439"/>
                  <a:gd name="connsiteY15" fmla="*/ 4214407 h 4847444"/>
                  <a:gd name="connsiteX16" fmla="*/ 1920026 w 7532439"/>
                  <a:gd name="connsiteY16" fmla="*/ 2408742 h 4847444"/>
                  <a:gd name="connsiteX17" fmla="*/ 6114125 w 7532439"/>
                  <a:gd name="connsiteY17" fmla="*/ 0 h 4847444"/>
                  <a:gd name="connsiteX0" fmla="*/ 652346 w 7532439"/>
                  <a:gd name="connsiteY0" fmla="*/ 3146511 h 4847444"/>
                  <a:gd name="connsiteX1" fmla="*/ 1720720 w 7532439"/>
                  <a:gd name="connsiteY1" fmla="*/ 3895770 h 4847444"/>
                  <a:gd name="connsiteX2" fmla="*/ 1358135 w 7532439"/>
                  <a:gd name="connsiteY2" fmla="*/ 4470692 h 4847444"/>
                  <a:gd name="connsiteX3" fmla="*/ 708218 w 7532439"/>
                  <a:gd name="connsiteY3" fmla="*/ 4083348 h 4847444"/>
                  <a:gd name="connsiteX4" fmla="*/ 579412 w 7532439"/>
                  <a:gd name="connsiteY4" fmla="*/ 3317699 h 4847444"/>
                  <a:gd name="connsiteX5" fmla="*/ 1069357 w 7532439"/>
                  <a:gd name="connsiteY5" fmla="*/ 3377860 h 4847444"/>
                  <a:gd name="connsiteX6" fmla="*/ 1061782 w 7532439"/>
                  <a:gd name="connsiteY6" fmla="*/ 3543464 h 4847444"/>
                  <a:gd name="connsiteX7" fmla="*/ 872117 w 7532439"/>
                  <a:gd name="connsiteY7" fmla="*/ 3299158 h 4847444"/>
                  <a:gd name="connsiteX8" fmla="*/ 949591 w 7532439"/>
                  <a:gd name="connsiteY8" fmla="*/ 2864491 h 4847444"/>
                  <a:gd name="connsiteX9" fmla="*/ 2894 w 7532439"/>
                  <a:gd name="connsiteY9" fmla="*/ 2490644 h 4847444"/>
                  <a:gd name="connsiteX10" fmla="*/ 1303490 w 7532439"/>
                  <a:gd name="connsiteY10" fmla="*/ 1016036 h 4847444"/>
                  <a:gd name="connsiteX11" fmla="*/ 3486779 w 7532439"/>
                  <a:gd name="connsiteY11" fmla="*/ 575337 h 4847444"/>
                  <a:gd name="connsiteX12" fmla="*/ 5863059 w 7532439"/>
                  <a:gd name="connsiteY12" fmla="*/ 726697 h 4847444"/>
                  <a:gd name="connsiteX13" fmla="*/ 7529654 w 7532439"/>
                  <a:gd name="connsiteY13" fmla="*/ 2549191 h 4847444"/>
                  <a:gd name="connsiteX14" fmla="*/ 5727203 w 7532439"/>
                  <a:gd name="connsiteY14" fmla="*/ 4746658 h 4847444"/>
                  <a:gd name="connsiteX15" fmla="*/ 2720831 w 7532439"/>
                  <a:gd name="connsiteY15" fmla="*/ 4214407 h 4847444"/>
                  <a:gd name="connsiteX16" fmla="*/ 1920026 w 7532439"/>
                  <a:gd name="connsiteY16" fmla="*/ 2408742 h 4847444"/>
                  <a:gd name="connsiteX17" fmla="*/ 6114125 w 7532439"/>
                  <a:gd name="connsiteY17" fmla="*/ 0 h 4847444"/>
                  <a:gd name="connsiteX0" fmla="*/ 652346 w 7532439"/>
                  <a:gd name="connsiteY0" fmla="*/ 3146511 h 4847444"/>
                  <a:gd name="connsiteX1" fmla="*/ 1720720 w 7532439"/>
                  <a:gd name="connsiteY1" fmla="*/ 3895770 h 4847444"/>
                  <a:gd name="connsiteX2" fmla="*/ 1358135 w 7532439"/>
                  <a:gd name="connsiteY2" fmla="*/ 4470692 h 4847444"/>
                  <a:gd name="connsiteX3" fmla="*/ 708218 w 7532439"/>
                  <a:gd name="connsiteY3" fmla="*/ 4083348 h 4847444"/>
                  <a:gd name="connsiteX4" fmla="*/ 579412 w 7532439"/>
                  <a:gd name="connsiteY4" fmla="*/ 3317699 h 4847444"/>
                  <a:gd name="connsiteX5" fmla="*/ 1069357 w 7532439"/>
                  <a:gd name="connsiteY5" fmla="*/ 3377860 h 4847444"/>
                  <a:gd name="connsiteX6" fmla="*/ 1061782 w 7532439"/>
                  <a:gd name="connsiteY6" fmla="*/ 3543464 h 4847444"/>
                  <a:gd name="connsiteX7" fmla="*/ 872117 w 7532439"/>
                  <a:gd name="connsiteY7" fmla="*/ 3299158 h 4847444"/>
                  <a:gd name="connsiteX8" fmla="*/ 949591 w 7532439"/>
                  <a:gd name="connsiteY8" fmla="*/ 2864491 h 4847444"/>
                  <a:gd name="connsiteX9" fmla="*/ 2894 w 7532439"/>
                  <a:gd name="connsiteY9" fmla="*/ 2490644 h 4847444"/>
                  <a:gd name="connsiteX10" fmla="*/ 1303490 w 7532439"/>
                  <a:gd name="connsiteY10" fmla="*/ 1016036 h 4847444"/>
                  <a:gd name="connsiteX11" fmla="*/ 3486779 w 7532439"/>
                  <a:gd name="connsiteY11" fmla="*/ 575337 h 4847444"/>
                  <a:gd name="connsiteX12" fmla="*/ 5863059 w 7532439"/>
                  <a:gd name="connsiteY12" fmla="*/ 726697 h 4847444"/>
                  <a:gd name="connsiteX13" fmla="*/ 7529654 w 7532439"/>
                  <a:gd name="connsiteY13" fmla="*/ 2549191 h 4847444"/>
                  <a:gd name="connsiteX14" fmla="*/ 5727203 w 7532439"/>
                  <a:gd name="connsiteY14" fmla="*/ 4746658 h 4847444"/>
                  <a:gd name="connsiteX15" fmla="*/ 2720831 w 7532439"/>
                  <a:gd name="connsiteY15" fmla="*/ 4214407 h 4847444"/>
                  <a:gd name="connsiteX16" fmla="*/ 1920026 w 7532439"/>
                  <a:gd name="connsiteY16" fmla="*/ 2408742 h 4847444"/>
                  <a:gd name="connsiteX17" fmla="*/ 6114125 w 7532439"/>
                  <a:gd name="connsiteY17" fmla="*/ 0 h 4847444"/>
                  <a:gd name="connsiteX0" fmla="*/ 652181 w 7532274"/>
                  <a:gd name="connsiteY0" fmla="*/ 3146511 h 4847444"/>
                  <a:gd name="connsiteX1" fmla="*/ 1720555 w 7532274"/>
                  <a:gd name="connsiteY1" fmla="*/ 3895770 h 4847444"/>
                  <a:gd name="connsiteX2" fmla="*/ 1357970 w 7532274"/>
                  <a:gd name="connsiteY2" fmla="*/ 4470692 h 4847444"/>
                  <a:gd name="connsiteX3" fmla="*/ 708053 w 7532274"/>
                  <a:gd name="connsiteY3" fmla="*/ 4083348 h 4847444"/>
                  <a:gd name="connsiteX4" fmla="*/ 579247 w 7532274"/>
                  <a:gd name="connsiteY4" fmla="*/ 3317699 h 4847444"/>
                  <a:gd name="connsiteX5" fmla="*/ 1069192 w 7532274"/>
                  <a:gd name="connsiteY5" fmla="*/ 3377860 h 4847444"/>
                  <a:gd name="connsiteX6" fmla="*/ 1061617 w 7532274"/>
                  <a:gd name="connsiteY6" fmla="*/ 3543464 h 4847444"/>
                  <a:gd name="connsiteX7" fmla="*/ 871952 w 7532274"/>
                  <a:gd name="connsiteY7" fmla="*/ 3299158 h 4847444"/>
                  <a:gd name="connsiteX8" fmla="*/ 949426 w 7532274"/>
                  <a:gd name="connsiteY8" fmla="*/ 2864491 h 4847444"/>
                  <a:gd name="connsiteX9" fmla="*/ 2729 w 7532274"/>
                  <a:gd name="connsiteY9" fmla="*/ 2490644 h 4847444"/>
                  <a:gd name="connsiteX10" fmla="*/ 1303325 w 7532274"/>
                  <a:gd name="connsiteY10" fmla="*/ 1016036 h 4847444"/>
                  <a:gd name="connsiteX11" fmla="*/ 3486614 w 7532274"/>
                  <a:gd name="connsiteY11" fmla="*/ 575337 h 4847444"/>
                  <a:gd name="connsiteX12" fmla="*/ 5862894 w 7532274"/>
                  <a:gd name="connsiteY12" fmla="*/ 726697 h 4847444"/>
                  <a:gd name="connsiteX13" fmla="*/ 7529489 w 7532274"/>
                  <a:gd name="connsiteY13" fmla="*/ 2549191 h 4847444"/>
                  <a:gd name="connsiteX14" fmla="*/ 5727038 w 7532274"/>
                  <a:gd name="connsiteY14" fmla="*/ 4746658 h 4847444"/>
                  <a:gd name="connsiteX15" fmla="*/ 2720666 w 7532274"/>
                  <a:gd name="connsiteY15" fmla="*/ 4214407 h 4847444"/>
                  <a:gd name="connsiteX16" fmla="*/ 1919861 w 7532274"/>
                  <a:gd name="connsiteY16" fmla="*/ 2408742 h 4847444"/>
                  <a:gd name="connsiteX17" fmla="*/ 6113960 w 7532274"/>
                  <a:gd name="connsiteY17" fmla="*/ 0 h 4847444"/>
                  <a:gd name="connsiteX0" fmla="*/ 658343 w 7538436"/>
                  <a:gd name="connsiteY0" fmla="*/ 3146511 h 4847444"/>
                  <a:gd name="connsiteX1" fmla="*/ 1726717 w 7538436"/>
                  <a:gd name="connsiteY1" fmla="*/ 3895770 h 4847444"/>
                  <a:gd name="connsiteX2" fmla="*/ 1364132 w 7538436"/>
                  <a:gd name="connsiteY2" fmla="*/ 4470692 h 4847444"/>
                  <a:gd name="connsiteX3" fmla="*/ 714215 w 7538436"/>
                  <a:gd name="connsiteY3" fmla="*/ 4083348 h 4847444"/>
                  <a:gd name="connsiteX4" fmla="*/ 585409 w 7538436"/>
                  <a:gd name="connsiteY4" fmla="*/ 3317699 h 4847444"/>
                  <a:gd name="connsiteX5" fmla="*/ 1075354 w 7538436"/>
                  <a:gd name="connsiteY5" fmla="*/ 3377860 h 4847444"/>
                  <a:gd name="connsiteX6" fmla="*/ 1067779 w 7538436"/>
                  <a:gd name="connsiteY6" fmla="*/ 3543464 h 4847444"/>
                  <a:gd name="connsiteX7" fmla="*/ 878114 w 7538436"/>
                  <a:gd name="connsiteY7" fmla="*/ 3299158 h 4847444"/>
                  <a:gd name="connsiteX8" fmla="*/ 955588 w 7538436"/>
                  <a:gd name="connsiteY8" fmla="*/ 2864491 h 4847444"/>
                  <a:gd name="connsiteX9" fmla="*/ 8891 w 7538436"/>
                  <a:gd name="connsiteY9" fmla="*/ 2490644 h 4847444"/>
                  <a:gd name="connsiteX10" fmla="*/ 1309487 w 7538436"/>
                  <a:gd name="connsiteY10" fmla="*/ 1016036 h 4847444"/>
                  <a:gd name="connsiteX11" fmla="*/ 3492776 w 7538436"/>
                  <a:gd name="connsiteY11" fmla="*/ 575337 h 4847444"/>
                  <a:gd name="connsiteX12" fmla="*/ 5869056 w 7538436"/>
                  <a:gd name="connsiteY12" fmla="*/ 726697 h 4847444"/>
                  <a:gd name="connsiteX13" fmla="*/ 7535651 w 7538436"/>
                  <a:gd name="connsiteY13" fmla="*/ 2549191 h 4847444"/>
                  <a:gd name="connsiteX14" fmla="*/ 5733200 w 7538436"/>
                  <a:gd name="connsiteY14" fmla="*/ 4746658 h 4847444"/>
                  <a:gd name="connsiteX15" fmla="*/ 2726828 w 7538436"/>
                  <a:gd name="connsiteY15" fmla="*/ 4214407 h 4847444"/>
                  <a:gd name="connsiteX16" fmla="*/ 1926023 w 7538436"/>
                  <a:gd name="connsiteY16" fmla="*/ 2408742 h 4847444"/>
                  <a:gd name="connsiteX17" fmla="*/ 6120122 w 7538436"/>
                  <a:gd name="connsiteY17" fmla="*/ 0 h 4847444"/>
                  <a:gd name="connsiteX0" fmla="*/ 666877 w 7546970"/>
                  <a:gd name="connsiteY0" fmla="*/ 3146511 h 4847444"/>
                  <a:gd name="connsiteX1" fmla="*/ 1735251 w 7546970"/>
                  <a:gd name="connsiteY1" fmla="*/ 3895770 h 4847444"/>
                  <a:gd name="connsiteX2" fmla="*/ 1372666 w 7546970"/>
                  <a:gd name="connsiteY2" fmla="*/ 4470692 h 4847444"/>
                  <a:gd name="connsiteX3" fmla="*/ 722749 w 7546970"/>
                  <a:gd name="connsiteY3" fmla="*/ 4083348 h 4847444"/>
                  <a:gd name="connsiteX4" fmla="*/ 593943 w 7546970"/>
                  <a:gd name="connsiteY4" fmla="*/ 3317699 h 4847444"/>
                  <a:gd name="connsiteX5" fmla="*/ 1083888 w 7546970"/>
                  <a:gd name="connsiteY5" fmla="*/ 3377860 h 4847444"/>
                  <a:gd name="connsiteX6" fmla="*/ 1076313 w 7546970"/>
                  <a:gd name="connsiteY6" fmla="*/ 3543464 h 4847444"/>
                  <a:gd name="connsiteX7" fmla="*/ 886648 w 7546970"/>
                  <a:gd name="connsiteY7" fmla="*/ 3299158 h 4847444"/>
                  <a:gd name="connsiteX8" fmla="*/ 964122 w 7546970"/>
                  <a:gd name="connsiteY8" fmla="*/ 2864491 h 4847444"/>
                  <a:gd name="connsiteX9" fmla="*/ 17425 w 7546970"/>
                  <a:gd name="connsiteY9" fmla="*/ 2490644 h 4847444"/>
                  <a:gd name="connsiteX10" fmla="*/ 1318021 w 7546970"/>
                  <a:gd name="connsiteY10" fmla="*/ 1016036 h 4847444"/>
                  <a:gd name="connsiteX11" fmla="*/ 3501310 w 7546970"/>
                  <a:gd name="connsiteY11" fmla="*/ 575337 h 4847444"/>
                  <a:gd name="connsiteX12" fmla="*/ 5877590 w 7546970"/>
                  <a:gd name="connsiteY12" fmla="*/ 726697 h 4847444"/>
                  <a:gd name="connsiteX13" fmla="*/ 7544185 w 7546970"/>
                  <a:gd name="connsiteY13" fmla="*/ 2549191 h 4847444"/>
                  <a:gd name="connsiteX14" fmla="*/ 5741734 w 7546970"/>
                  <a:gd name="connsiteY14" fmla="*/ 4746658 h 4847444"/>
                  <a:gd name="connsiteX15" fmla="*/ 2735362 w 7546970"/>
                  <a:gd name="connsiteY15" fmla="*/ 4214407 h 4847444"/>
                  <a:gd name="connsiteX16" fmla="*/ 1934557 w 7546970"/>
                  <a:gd name="connsiteY16" fmla="*/ 2408742 h 4847444"/>
                  <a:gd name="connsiteX17" fmla="*/ 6128656 w 7546970"/>
                  <a:gd name="connsiteY17" fmla="*/ 0 h 4847444"/>
                  <a:gd name="connsiteX0" fmla="*/ 659351 w 7539444"/>
                  <a:gd name="connsiteY0" fmla="*/ 3146511 h 4847444"/>
                  <a:gd name="connsiteX1" fmla="*/ 1727725 w 7539444"/>
                  <a:gd name="connsiteY1" fmla="*/ 3895770 h 4847444"/>
                  <a:gd name="connsiteX2" fmla="*/ 1365140 w 7539444"/>
                  <a:gd name="connsiteY2" fmla="*/ 4470692 h 4847444"/>
                  <a:gd name="connsiteX3" fmla="*/ 715223 w 7539444"/>
                  <a:gd name="connsiteY3" fmla="*/ 4083348 h 4847444"/>
                  <a:gd name="connsiteX4" fmla="*/ 586417 w 7539444"/>
                  <a:gd name="connsiteY4" fmla="*/ 3317699 h 4847444"/>
                  <a:gd name="connsiteX5" fmla="*/ 1076362 w 7539444"/>
                  <a:gd name="connsiteY5" fmla="*/ 3377860 h 4847444"/>
                  <a:gd name="connsiteX6" fmla="*/ 1068787 w 7539444"/>
                  <a:gd name="connsiteY6" fmla="*/ 3543464 h 4847444"/>
                  <a:gd name="connsiteX7" fmla="*/ 879122 w 7539444"/>
                  <a:gd name="connsiteY7" fmla="*/ 3299158 h 4847444"/>
                  <a:gd name="connsiteX8" fmla="*/ 956596 w 7539444"/>
                  <a:gd name="connsiteY8" fmla="*/ 2864491 h 4847444"/>
                  <a:gd name="connsiteX9" fmla="*/ 9899 w 7539444"/>
                  <a:gd name="connsiteY9" fmla="*/ 2490644 h 4847444"/>
                  <a:gd name="connsiteX10" fmla="*/ 1310495 w 7539444"/>
                  <a:gd name="connsiteY10" fmla="*/ 1016036 h 4847444"/>
                  <a:gd name="connsiteX11" fmla="*/ 3493784 w 7539444"/>
                  <a:gd name="connsiteY11" fmla="*/ 575337 h 4847444"/>
                  <a:gd name="connsiteX12" fmla="*/ 5870064 w 7539444"/>
                  <a:gd name="connsiteY12" fmla="*/ 726697 h 4847444"/>
                  <a:gd name="connsiteX13" fmla="*/ 7536659 w 7539444"/>
                  <a:gd name="connsiteY13" fmla="*/ 2549191 h 4847444"/>
                  <a:gd name="connsiteX14" fmla="*/ 5734208 w 7539444"/>
                  <a:gd name="connsiteY14" fmla="*/ 4746658 h 4847444"/>
                  <a:gd name="connsiteX15" fmla="*/ 2727836 w 7539444"/>
                  <a:gd name="connsiteY15" fmla="*/ 4214407 h 4847444"/>
                  <a:gd name="connsiteX16" fmla="*/ 1927031 w 7539444"/>
                  <a:gd name="connsiteY16" fmla="*/ 2408742 h 4847444"/>
                  <a:gd name="connsiteX17" fmla="*/ 6121130 w 7539444"/>
                  <a:gd name="connsiteY17" fmla="*/ 0 h 4847444"/>
                  <a:gd name="connsiteX0" fmla="*/ 659351 w 7539444"/>
                  <a:gd name="connsiteY0" fmla="*/ 3146511 h 4847444"/>
                  <a:gd name="connsiteX1" fmla="*/ 1727725 w 7539444"/>
                  <a:gd name="connsiteY1" fmla="*/ 3895770 h 4847444"/>
                  <a:gd name="connsiteX2" fmla="*/ 1365140 w 7539444"/>
                  <a:gd name="connsiteY2" fmla="*/ 4470692 h 4847444"/>
                  <a:gd name="connsiteX3" fmla="*/ 715223 w 7539444"/>
                  <a:gd name="connsiteY3" fmla="*/ 4083348 h 4847444"/>
                  <a:gd name="connsiteX4" fmla="*/ 586417 w 7539444"/>
                  <a:gd name="connsiteY4" fmla="*/ 3317699 h 4847444"/>
                  <a:gd name="connsiteX5" fmla="*/ 1076362 w 7539444"/>
                  <a:gd name="connsiteY5" fmla="*/ 3377860 h 4847444"/>
                  <a:gd name="connsiteX6" fmla="*/ 1068787 w 7539444"/>
                  <a:gd name="connsiteY6" fmla="*/ 3543464 h 4847444"/>
                  <a:gd name="connsiteX7" fmla="*/ 879122 w 7539444"/>
                  <a:gd name="connsiteY7" fmla="*/ 3299158 h 4847444"/>
                  <a:gd name="connsiteX8" fmla="*/ 956596 w 7539444"/>
                  <a:gd name="connsiteY8" fmla="*/ 2864491 h 4847444"/>
                  <a:gd name="connsiteX9" fmla="*/ 9899 w 7539444"/>
                  <a:gd name="connsiteY9" fmla="*/ 2490644 h 4847444"/>
                  <a:gd name="connsiteX10" fmla="*/ 1310495 w 7539444"/>
                  <a:gd name="connsiteY10" fmla="*/ 1016036 h 4847444"/>
                  <a:gd name="connsiteX11" fmla="*/ 3493784 w 7539444"/>
                  <a:gd name="connsiteY11" fmla="*/ 575337 h 4847444"/>
                  <a:gd name="connsiteX12" fmla="*/ 5870064 w 7539444"/>
                  <a:gd name="connsiteY12" fmla="*/ 726697 h 4847444"/>
                  <a:gd name="connsiteX13" fmla="*/ 7536659 w 7539444"/>
                  <a:gd name="connsiteY13" fmla="*/ 2549191 h 4847444"/>
                  <a:gd name="connsiteX14" fmla="*/ 5734208 w 7539444"/>
                  <a:gd name="connsiteY14" fmla="*/ 4746658 h 4847444"/>
                  <a:gd name="connsiteX15" fmla="*/ 2727836 w 7539444"/>
                  <a:gd name="connsiteY15" fmla="*/ 4214407 h 4847444"/>
                  <a:gd name="connsiteX16" fmla="*/ 1927031 w 7539444"/>
                  <a:gd name="connsiteY16" fmla="*/ 2408742 h 4847444"/>
                  <a:gd name="connsiteX17" fmla="*/ 6121130 w 7539444"/>
                  <a:gd name="connsiteY17" fmla="*/ 0 h 4847444"/>
                  <a:gd name="connsiteX0" fmla="*/ 658886 w 7538979"/>
                  <a:gd name="connsiteY0" fmla="*/ 3146511 h 4847444"/>
                  <a:gd name="connsiteX1" fmla="*/ 1727260 w 7538979"/>
                  <a:gd name="connsiteY1" fmla="*/ 3895770 h 4847444"/>
                  <a:gd name="connsiteX2" fmla="*/ 1364675 w 7538979"/>
                  <a:gd name="connsiteY2" fmla="*/ 4470692 h 4847444"/>
                  <a:gd name="connsiteX3" fmla="*/ 714758 w 7538979"/>
                  <a:gd name="connsiteY3" fmla="*/ 4083348 h 4847444"/>
                  <a:gd name="connsiteX4" fmla="*/ 585952 w 7538979"/>
                  <a:gd name="connsiteY4" fmla="*/ 3317699 h 4847444"/>
                  <a:gd name="connsiteX5" fmla="*/ 1075897 w 7538979"/>
                  <a:gd name="connsiteY5" fmla="*/ 3377860 h 4847444"/>
                  <a:gd name="connsiteX6" fmla="*/ 1068322 w 7538979"/>
                  <a:gd name="connsiteY6" fmla="*/ 3543464 h 4847444"/>
                  <a:gd name="connsiteX7" fmla="*/ 878657 w 7538979"/>
                  <a:gd name="connsiteY7" fmla="*/ 3299158 h 4847444"/>
                  <a:gd name="connsiteX8" fmla="*/ 956131 w 7538979"/>
                  <a:gd name="connsiteY8" fmla="*/ 2864491 h 4847444"/>
                  <a:gd name="connsiteX9" fmla="*/ 9434 w 7538979"/>
                  <a:gd name="connsiteY9" fmla="*/ 2490644 h 4847444"/>
                  <a:gd name="connsiteX10" fmla="*/ 1310030 w 7538979"/>
                  <a:gd name="connsiteY10" fmla="*/ 1016036 h 4847444"/>
                  <a:gd name="connsiteX11" fmla="*/ 3493319 w 7538979"/>
                  <a:gd name="connsiteY11" fmla="*/ 575337 h 4847444"/>
                  <a:gd name="connsiteX12" fmla="*/ 5869599 w 7538979"/>
                  <a:gd name="connsiteY12" fmla="*/ 726697 h 4847444"/>
                  <a:gd name="connsiteX13" fmla="*/ 7536194 w 7538979"/>
                  <a:gd name="connsiteY13" fmla="*/ 2549191 h 4847444"/>
                  <a:gd name="connsiteX14" fmla="*/ 5733743 w 7538979"/>
                  <a:gd name="connsiteY14" fmla="*/ 4746658 h 4847444"/>
                  <a:gd name="connsiteX15" fmla="*/ 2727371 w 7538979"/>
                  <a:gd name="connsiteY15" fmla="*/ 4214407 h 4847444"/>
                  <a:gd name="connsiteX16" fmla="*/ 1926566 w 7538979"/>
                  <a:gd name="connsiteY16" fmla="*/ 2408742 h 4847444"/>
                  <a:gd name="connsiteX17" fmla="*/ 6120665 w 7538979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59473 w 7539566"/>
                  <a:gd name="connsiteY0" fmla="*/ 3146511 h 4847444"/>
                  <a:gd name="connsiteX1" fmla="*/ 1727847 w 7539566"/>
                  <a:gd name="connsiteY1" fmla="*/ 3895770 h 4847444"/>
                  <a:gd name="connsiteX2" fmla="*/ 1365262 w 7539566"/>
                  <a:gd name="connsiteY2" fmla="*/ 4470692 h 4847444"/>
                  <a:gd name="connsiteX3" fmla="*/ 715345 w 7539566"/>
                  <a:gd name="connsiteY3" fmla="*/ 4083348 h 4847444"/>
                  <a:gd name="connsiteX4" fmla="*/ 586539 w 7539566"/>
                  <a:gd name="connsiteY4" fmla="*/ 3317699 h 4847444"/>
                  <a:gd name="connsiteX5" fmla="*/ 1076484 w 7539566"/>
                  <a:gd name="connsiteY5" fmla="*/ 3377860 h 4847444"/>
                  <a:gd name="connsiteX6" fmla="*/ 1068909 w 7539566"/>
                  <a:gd name="connsiteY6" fmla="*/ 3543464 h 4847444"/>
                  <a:gd name="connsiteX7" fmla="*/ 879244 w 7539566"/>
                  <a:gd name="connsiteY7" fmla="*/ 3299158 h 4847444"/>
                  <a:gd name="connsiteX8" fmla="*/ 956718 w 7539566"/>
                  <a:gd name="connsiteY8" fmla="*/ 2864491 h 4847444"/>
                  <a:gd name="connsiteX9" fmla="*/ 10021 w 7539566"/>
                  <a:gd name="connsiteY9" fmla="*/ 2490644 h 4847444"/>
                  <a:gd name="connsiteX10" fmla="*/ 1310617 w 7539566"/>
                  <a:gd name="connsiteY10" fmla="*/ 1016036 h 4847444"/>
                  <a:gd name="connsiteX11" fmla="*/ 3493906 w 7539566"/>
                  <a:gd name="connsiteY11" fmla="*/ 575337 h 4847444"/>
                  <a:gd name="connsiteX12" fmla="*/ 5870186 w 7539566"/>
                  <a:gd name="connsiteY12" fmla="*/ 726697 h 4847444"/>
                  <a:gd name="connsiteX13" fmla="*/ 7536781 w 7539566"/>
                  <a:gd name="connsiteY13" fmla="*/ 2549191 h 4847444"/>
                  <a:gd name="connsiteX14" fmla="*/ 5734330 w 7539566"/>
                  <a:gd name="connsiteY14" fmla="*/ 4746658 h 4847444"/>
                  <a:gd name="connsiteX15" fmla="*/ 2727958 w 7539566"/>
                  <a:gd name="connsiteY15" fmla="*/ 4214407 h 4847444"/>
                  <a:gd name="connsiteX16" fmla="*/ 1927153 w 7539566"/>
                  <a:gd name="connsiteY16" fmla="*/ 2408742 h 4847444"/>
                  <a:gd name="connsiteX17" fmla="*/ 6121252 w 7539566"/>
                  <a:gd name="connsiteY17" fmla="*/ 0 h 4847444"/>
                  <a:gd name="connsiteX0" fmla="*/ 660067 w 7540160"/>
                  <a:gd name="connsiteY0" fmla="*/ 3146511 h 4847444"/>
                  <a:gd name="connsiteX1" fmla="*/ 1728441 w 7540160"/>
                  <a:gd name="connsiteY1" fmla="*/ 3895770 h 4847444"/>
                  <a:gd name="connsiteX2" fmla="*/ 1365856 w 7540160"/>
                  <a:gd name="connsiteY2" fmla="*/ 4470692 h 4847444"/>
                  <a:gd name="connsiteX3" fmla="*/ 715939 w 7540160"/>
                  <a:gd name="connsiteY3" fmla="*/ 4083348 h 4847444"/>
                  <a:gd name="connsiteX4" fmla="*/ 587133 w 7540160"/>
                  <a:gd name="connsiteY4" fmla="*/ 3317699 h 4847444"/>
                  <a:gd name="connsiteX5" fmla="*/ 1077078 w 7540160"/>
                  <a:gd name="connsiteY5" fmla="*/ 3377860 h 4847444"/>
                  <a:gd name="connsiteX6" fmla="*/ 1069503 w 7540160"/>
                  <a:gd name="connsiteY6" fmla="*/ 3543464 h 4847444"/>
                  <a:gd name="connsiteX7" fmla="*/ 879838 w 7540160"/>
                  <a:gd name="connsiteY7" fmla="*/ 3299158 h 4847444"/>
                  <a:gd name="connsiteX8" fmla="*/ 957312 w 7540160"/>
                  <a:gd name="connsiteY8" fmla="*/ 2864491 h 4847444"/>
                  <a:gd name="connsiteX9" fmla="*/ 10615 w 7540160"/>
                  <a:gd name="connsiteY9" fmla="*/ 2490644 h 4847444"/>
                  <a:gd name="connsiteX10" fmla="*/ 1311211 w 7540160"/>
                  <a:gd name="connsiteY10" fmla="*/ 1016036 h 4847444"/>
                  <a:gd name="connsiteX11" fmla="*/ 3494500 w 7540160"/>
                  <a:gd name="connsiteY11" fmla="*/ 575337 h 4847444"/>
                  <a:gd name="connsiteX12" fmla="*/ 5870780 w 7540160"/>
                  <a:gd name="connsiteY12" fmla="*/ 726697 h 4847444"/>
                  <a:gd name="connsiteX13" fmla="*/ 7537375 w 7540160"/>
                  <a:gd name="connsiteY13" fmla="*/ 2549191 h 4847444"/>
                  <a:gd name="connsiteX14" fmla="*/ 5734924 w 7540160"/>
                  <a:gd name="connsiteY14" fmla="*/ 4746658 h 4847444"/>
                  <a:gd name="connsiteX15" fmla="*/ 2728552 w 7540160"/>
                  <a:gd name="connsiteY15" fmla="*/ 4214407 h 4847444"/>
                  <a:gd name="connsiteX16" fmla="*/ 1927747 w 7540160"/>
                  <a:gd name="connsiteY16" fmla="*/ 2408742 h 4847444"/>
                  <a:gd name="connsiteX17" fmla="*/ 6121846 w 7540160"/>
                  <a:gd name="connsiteY17" fmla="*/ 0 h 4847444"/>
                  <a:gd name="connsiteX0" fmla="*/ 658026 w 7538119"/>
                  <a:gd name="connsiteY0" fmla="*/ 3146511 h 4847444"/>
                  <a:gd name="connsiteX1" fmla="*/ 1726400 w 7538119"/>
                  <a:gd name="connsiteY1" fmla="*/ 3895770 h 4847444"/>
                  <a:gd name="connsiteX2" fmla="*/ 1363815 w 7538119"/>
                  <a:gd name="connsiteY2" fmla="*/ 4470692 h 4847444"/>
                  <a:gd name="connsiteX3" fmla="*/ 713898 w 7538119"/>
                  <a:gd name="connsiteY3" fmla="*/ 4083348 h 4847444"/>
                  <a:gd name="connsiteX4" fmla="*/ 585092 w 7538119"/>
                  <a:gd name="connsiteY4" fmla="*/ 3317699 h 4847444"/>
                  <a:gd name="connsiteX5" fmla="*/ 1075037 w 7538119"/>
                  <a:gd name="connsiteY5" fmla="*/ 3377860 h 4847444"/>
                  <a:gd name="connsiteX6" fmla="*/ 1067462 w 7538119"/>
                  <a:gd name="connsiteY6" fmla="*/ 3543464 h 4847444"/>
                  <a:gd name="connsiteX7" fmla="*/ 877797 w 7538119"/>
                  <a:gd name="connsiteY7" fmla="*/ 3299158 h 4847444"/>
                  <a:gd name="connsiteX8" fmla="*/ 955271 w 7538119"/>
                  <a:gd name="connsiteY8" fmla="*/ 2864491 h 4847444"/>
                  <a:gd name="connsiteX9" fmla="*/ 8574 w 7538119"/>
                  <a:gd name="connsiteY9" fmla="*/ 2490644 h 4847444"/>
                  <a:gd name="connsiteX10" fmla="*/ 1309170 w 7538119"/>
                  <a:gd name="connsiteY10" fmla="*/ 1016036 h 4847444"/>
                  <a:gd name="connsiteX11" fmla="*/ 3492459 w 7538119"/>
                  <a:gd name="connsiteY11" fmla="*/ 575337 h 4847444"/>
                  <a:gd name="connsiteX12" fmla="*/ 5868739 w 7538119"/>
                  <a:gd name="connsiteY12" fmla="*/ 726697 h 4847444"/>
                  <a:gd name="connsiteX13" fmla="*/ 7535334 w 7538119"/>
                  <a:gd name="connsiteY13" fmla="*/ 2549191 h 4847444"/>
                  <a:gd name="connsiteX14" fmla="*/ 5732883 w 7538119"/>
                  <a:gd name="connsiteY14" fmla="*/ 4746658 h 4847444"/>
                  <a:gd name="connsiteX15" fmla="*/ 2726511 w 7538119"/>
                  <a:gd name="connsiteY15" fmla="*/ 4214407 h 4847444"/>
                  <a:gd name="connsiteX16" fmla="*/ 1925706 w 7538119"/>
                  <a:gd name="connsiteY16" fmla="*/ 2408742 h 4847444"/>
                  <a:gd name="connsiteX17" fmla="*/ 6119805 w 7538119"/>
                  <a:gd name="connsiteY17" fmla="*/ 0 h 4847444"/>
                  <a:gd name="connsiteX0" fmla="*/ 652440 w 7532533"/>
                  <a:gd name="connsiteY0" fmla="*/ 3146511 h 4847444"/>
                  <a:gd name="connsiteX1" fmla="*/ 1720814 w 7532533"/>
                  <a:gd name="connsiteY1" fmla="*/ 3895770 h 4847444"/>
                  <a:gd name="connsiteX2" fmla="*/ 1358229 w 7532533"/>
                  <a:gd name="connsiteY2" fmla="*/ 4470692 h 4847444"/>
                  <a:gd name="connsiteX3" fmla="*/ 708312 w 7532533"/>
                  <a:gd name="connsiteY3" fmla="*/ 4083348 h 4847444"/>
                  <a:gd name="connsiteX4" fmla="*/ 579506 w 7532533"/>
                  <a:gd name="connsiteY4" fmla="*/ 3317699 h 4847444"/>
                  <a:gd name="connsiteX5" fmla="*/ 1069451 w 7532533"/>
                  <a:gd name="connsiteY5" fmla="*/ 3377860 h 4847444"/>
                  <a:gd name="connsiteX6" fmla="*/ 1061876 w 7532533"/>
                  <a:gd name="connsiteY6" fmla="*/ 3543464 h 4847444"/>
                  <a:gd name="connsiteX7" fmla="*/ 872211 w 7532533"/>
                  <a:gd name="connsiteY7" fmla="*/ 3299158 h 4847444"/>
                  <a:gd name="connsiteX8" fmla="*/ 949685 w 7532533"/>
                  <a:gd name="connsiteY8" fmla="*/ 2864491 h 4847444"/>
                  <a:gd name="connsiteX9" fmla="*/ 2988 w 7532533"/>
                  <a:gd name="connsiteY9" fmla="*/ 2490644 h 4847444"/>
                  <a:gd name="connsiteX10" fmla="*/ 1303584 w 7532533"/>
                  <a:gd name="connsiteY10" fmla="*/ 1016036 h 4847444"/>
                  <a:gd name="connsiteX11" fmla="*/ 3486873 w 7532533"/>
                  <a:gd name="connsiteY11" fmla="*/ 575337 h 4847444"/>
                  <a:gd name="connsiteX12" fmla="*/ 5863153 w 7532533"/>
                  <a:gd name="connsiteY12" fmla="*/ 726697 h 4847444"/>
                  <a:gd name="connsiteX13" fmla="*/ 7529748 w 7532533"/>
                  <a:gd name="connsiteY13" fmla="*/ 2549191 h 4847444"/>
                  <a:gd name="connsiteX14" fmla="*/ 5727297 w 7532533"/>
                  <a:gd name="connsiteY14" fmla="*/ 4746658 h 4847444"/>
                  <a:gd name="connsiteX15" fmla="*/ 2720925 w 7532533"/>
                  <a:gd name="connsiteY15" fmla="*/ 4214407 h 4847444"/>
                  <a:gd name="connsiteX16" fmla="*/ 1920120 w 7532533"/>
                  <a:gd name="connsiteY16" fmla="*/ 2408742 h 4847444"/>
                  <a:gd name="connsiteX17" fmla="*/ 6114219 w 7532533"/>
                  <a:gd name="connsiteY17" fmla="*/ 0 h 4847444"/>
                  <a:gd name="connsiteX0" fmla="*/ 652635 w 7532728"/>
                  <a:gd name="connsiteY0" fmla="*/ 3146511 h 4847444"/>
                  <a:gd name="connsiteX1" fmla="*/ 1721009 w 7532728"/>
                  <a:gd name="connsiteY1" fmla="*/ 3895770 h 4847444"/>
                  <a:gd name="connsiteX2" fmla="*/ 1358424 w 7532728"/>
                  <a:gd name="connsiteY2" fmla="*/ 4470692 h 4847444"/>
                  <a:gd name="connsiteX3" fmla="*/ 708507 w 7532728"/>
                  <a:gd name="connsiteY3" fmla="*/ 4083348 h 4847444"/>
                  <a:gd name="connsiteX4" fmla="*/ 579701 w 7532728"/>
                  <a:gd name="connsiteY4" fmla="*/ 3317699 h 4847444"/>
                  <a:gd name="connsiteX5" fmla="*/ 1069646 w 7532728"/>
                  <a:gd name="connsiteY5" fmla="*/ 3377860 h 4847444"/>
                  <a:gd name="connsiteX6" fmla="*/ 1062071 w 7532728"/>
                  <a:gd name="connsiteY6" fmla="*/ 3543464 h 4847444"/>
                  <a:gd name="connsiteX7" fmla="*/ 872406 w 7532728"/>
                  <a:gd name="connsiteY7" fmla="*/ 3299158 h 4847444"/>
                  <a:gd name="connsiteX8" fmla="*/ 949880 w 7532728"/>
                  <a:gd name="connsiteY8" fmla="*/ 2864491 h 4847444"/>
                  <a:gd name="connsiteX9" fmla="*/ 3183 w 7532728"/>
                  <a:gd name="connsiteY9" fmla="*/ 2490644 h 4847444"/>
                  <a:gd name="connsiteX10" fmla="*/ 1303779 w 7532728"/>
                  <a:gd name="connsiteY10" fmla="*/ 1016036 h 4847444"/>
                  <a:gd name="connsiteX11" fmla="*/ 3487068 w 7532728"/>
                  <a:gd name="connsiteY11" fmla="*/ 575337 h 4847444"/>
                  <a:gd name="connsiteX12" fmla="*/ 5863348 w 7532728"/>
                  <a:gd name="connsiteY12" fmla="*/ 726697 h 4847444"/>
                  <a:gd name="connsiteX13" fmla="*/ 7529943 w 7532728"/>
                  <a:gd name="connsiteY13" fmla="*/ 2549191 h 4847444"/>
                  <a:gd name="connsiteX14" fmla="*/ 5727492 w 7532728"/>
                  <a:gd name="connsiteY14" fmla="*/ 4746658 h 4847444"/>
                  <a:gd name="connsiteX15" fmla="*/ 2721120 w 7532728"/>
                  <a:gd name="connsiteY15" fmla="*/ 4214407 h 4847444"/>
                  <a:gd name="connsiteX16" fmla="*/ 1920315 w 7532728"/>
                  <a:gd name="connsiteY16" fmla="*/ 2408742 h 4847444"/>
                  <a:gd name="connsiteX17" fmla="*/ 6114414 w 7532728"/>
                  <a:gd name="connsiteY17" fmla="*/ 0 h 4847444"/>
                  <a:gd name="connsiteX0" fmla="*/ 652635 w 7532728"/>
                  <a:gd name="connsiteY0" fmla="*/ 3146511 h 4847444"/>
                  <a:gd name="connsiteX1" fmla="*/ 1721009 w 7532728"/>
                  <a:gd name="connsiteY1" fmla="*/ 3895770 h 4847444"/>
                  <a:gd name="connsiteX2" fmla="*/ 1358424 w 7532728"/>
                  <a:gd name="connsiteY2" fmla="*/ 4470692 h 4847444"/>
                  <a:gd name="connsiteX3" fmla="*/ 708507 w 7532728"/>
                  <a:gd name="connsiteY3" fmla="*/ 4083348 h 4847444"/>
                  <a:gd name="connsiteX4" fmla="*/ 579701 w 7532728"/>
                  <a:gd name="connsiteY4" fmla="*/ 3317699 h 4847444"/>
                  <a:gd name="connsiteX5" fmla="*/ 1069646 w 7532728"/>
                  <a:gd name="connsiteY5" fmla="*/ 3377860 h 4847444"/>
                  <a:gd name="connsiteX6" fmla="*/ 1062071 w 7532728"/>
                  <a:gd name="connsiteY6" fmla="*/ 3543464 h 4847444"/>
                  <a:gd name="connsiteX7" fmla="*/ 872406 w 7532728"/>
                  <a:gd name="connsiteY7" fmla="*/ 3299158 h 4847444"/>
                  <a:gd name="connsiteX8" fmla="*/ 949880 w 7532728"/>
                  <a:gd name="connsiteY8" fmla="*/ 2864491 h 4847444"/>
                  <a:gd name="connsiteX9" fmla="*/ 3183 w 7532728"/>
                  <a:gd name="connsiteY9" fmla="*/ 2490644 h 4847444"/>
                  <a:gd name="connsiteX10" fmla="*/ 1303779 w 7532728"/>
                  <a:gd name="connsiteY10" fmla="*/ 1016036 h 4847444"/>
                  <a:gd name="connsiteX11" fmla="*/ 3487068 w 7532728"/>
                  <a:gd name="connsiteY11" fmla="*/ 575337 h 4847444"/>
                  <a:gd name="connsiteX12" fmla="*/ 5863348 w 7532728"/>
                  <a:gd name="connsiteY12" fmla="*/ 726697 h 4847444"/>
                  <a:gd name="connsiteX13" fmla="*/ 7529943 w 7532728"/>
                  <a:gd name="connsiteY13" fmla="*/ 2549191 h 4847444"/>
                  <a:gd name="connsiteX14" fmla="*/ 5727492 w 7532728"/>
                  <a:gd name="connsiteY14" fmla="*/ 4746658 h 4847444"/>
                  <a:gd name="connsiteX15" fmla="*/ 2721120 w 7532728"/>
                  <a:gd name="connsiteY15" fmla="*/ 4214407 h 4847444"/>
                  <a:gd name="connsiteX16" fmla="*/ 1920315 w 7532728"/>
                  <a:gd name="connsiteY16" fmla="*/ 2408742 h 4847444"/>
                  <a:gd name="connsiteX17" fmla="*/ 6114414 w 7532728"/>
                  <a:gd name="connsiteY17" fmla="*/ 0 h 4847444"/>
                  <a:gd name="connsiteX0" fmla="*/ 654683 w 7534776"/>
                  <a:gd name="connsiteY0" fmla="*/ 3146511 h 4847444"/>
                  <a:gd name="connsiteX1" fmla="*/ 1723057 w 7534776"/>
                  <a:gd name="connsiteY1" fmla="*/ 3895770 h 4847444"/>
                  <a:gd name="connsiteX2" fmla="*/ 1360472 w 7534776"/>
                  <a:gd name="connsiteY2" fmla="*/ 4470692 h 4847444"/>
                  <a:gd name="connsiteX3" fmla="*/ 710555 w 7534776"/>
                  <a:gd name="connsiteY3" fmla="*/ 4083348 h 4847444"/>
                  <a:gd name="connsiteX4" fmla="*/ 581749 w 7534776"/>
                  <a:gd name="connsiteY4" fmla="*/ 3317699 h 4847444"/>
                  <a:gd name="connsiteX5" fmla="*/ 1071694 w 7534776"/>
                  <a:gd name="connsiteY5" fmla="*/ 3377860 h 4847444"/>
                  <a:gd name="connsiteX6" fmla="*/ 1064119 w 7534776"/>
                  <a:gd name="connsiteY6" fmla="*/ 3543464 h 4847444"/>
                  <a:gd name="connsiteX7" fmla="*/ 874454 w 7534776"/>
                  <a:gd name="connsiteY7" fmla="*/ 3299158 h 4847444"/>
                  <a:gd name="connsiteX8" fmla="*/ 951928 w 7534776"/>
                  <a:gd name="connsiteY8" fmla="*/ 2864491 h 4847444"/>
                  <a:gd name="connsiteX9" fmla="*/ 5231 w 7534776"/>
                  <a:gd name="connsiteY9" fmla="*/ 2490644 h 4847444"/>
                  <a:gd name="connsiteX10" fmla="*/ 1305827 w 7534776"/>
                  <a:gd name="connsiteY10" fmla="*/ 1016036 h 4847444"/>
                  <a:gd name="connsiteX11" fmla="*/ 3489116 w 7534776"/>
                  <a:gd name="connsiteY11" fmla="*/ 575337 h 4847444"/>
                  <a:gd name="connsiteX12" fmla="*/ 5865396 w 7534776"/>
                  <a:gd name="connsiteY12" fmla="*/ 726697 h 4847444"/>
                  <a:gd name="connsiteX13" fmla="*/ 7531991 w 7534776"/>
                  <a:gd name="connsiteY13" fmla="*/ 2549191 h 4847444"/>
                  <a:gd name="connsiteX14" fmla="*/ 5729540 w 7534776"/>
                  <a:gd name="connsiteY14" fmla="*/ 4746658 h 4847444"/>
                  <a:gd name="connsiteX15" fmla="*/ 2723168 w 7534776"/>
                  <a:gd name="connsiteY15" fmla="*/ 4214407 h 4847444"/>
                  <a:gd name="connsiteX16" fmla="*/ 1922363 w 7534776"/>
                  <a:gd name="connsiteY16" fmla="*/ 2408742 h 4847444"/>
                  <a:gd name="connsiteX17" fmla="*/ 6116462 w 7534776"/>
                  <a:gd name="connsiteY17" fmla="*/ 0 h 4847444"/>
                  <a:gd name="connsiteX0" fmla="*/ 654683 w 7534776"/>
                  <a:gd name="connsiteY0" fmla="*/ 2605203 h 4306136"/>
                  <a:gd name="connsiteX1" fmla="*/ 1723057 w 7534776"/>
                  <a:gd name="connsiteY1" fmla="*/ 3354462 h 4306136"/>
                  <a:gd name="connsiteX2" fmla="*/ 1360472 w 7534776"/>
                  <a:gd name="connsiteY2" fmla="*/ 3929384 h 4306136"/>
                  <a:gd name="connsiteX3" fmla="*/ 710555 w 7534776"/>
                  <a:gd name="connsiteY3" fmla="*/ 3542040 h 4306136"/>
                  <a:gd name="connsiteX4" fmla="*/ 581749 w 7534776"/>
                  <a:gd name="connsiteY4" fmla="*/ 2776391 h 4306136"/>
                  <a:gd name="connsiteX5" fmla="*/ 1071694 w 7534776"/>
                  <a:gd name="connsiteY5" fmla="*/ 2836552 h 4306136"/>
                  <a:gd name="connsiteX6" fmla="*/ 1064119 w 7534776"/>
                  <a:gd name="connsiteY6" fmla="*/ 3002156 h 4306136"/>
                  <a:gd name="connsiteX7" fmla="*/ 874454 w 7534776"/>
                  <a:gd name="connsiteY7" fmla="*/ 2757850 h 4306136"/>
                  <a:gd name="connsiteX8" fmla="*/ 951928 w 7534776"/>
                  <a:gd name="connsiteY8" fmla="*/ 2323183 h 4306136"/>
                  <a:gd name="connsiteX9" fmla="*/ 5231 w 7534776"/>
                  <a:gd name="connsiteY9" fmla="*/ 1949336 h 4306136"/>
                  <a:gd name="connsiteX10" fmla="*/ 1305827 w 7534776"/>
                  <a:gd name="connsiteY10" fmla="*/ 474728 h 4306136"/>
                  <a:gd name="connsiteX11" fmla="*/ 3489116 w 7534776"/>
                  <a:gd name="connsiteY11" fmla="*/ 34029 h 4306136"/>
                  <a:gd name="connsiteX12" fmla="*/ 5865396 w 7534776"/>
                  <a:gd name="connsiteY12" fmla="*/ 185389 h 4306136"/>
                  <a:gd name="connsiteX13" fmla="*/ 7531991 w 7534776"/>
                  <a:gd name="connsiteY13" fmla="*/ 2007883 h 4306136"/>
                  <a:gd name="connsiteX14" fmla="*/ 5729540 w 7534776"/>
                  <a:gd name="connsiteY14" fmla="*/ 4205350 h 4306136"/>
                  <a:gd name="connsiteX15" fmla="*/ 2723168 w 7534776"/>
                  <a:gd name="connsiteY15" fmla="*/ 3673099 h 4306136"/>
                  <a:gd name="connsiteX16" fmla="*/ 1922363 w 7534776"/>
                  <a:gd name="connsiteY16" fmla="*/ 1867434 h 4306136"/>
                  <a:gd name="connsiteX0" fmla="*/ 654683 w 7600771"/>
                  <a:gd name="connsiteY0" fmla="*/ 2637938 h 4338871"/>
                  <a:gd name="connsiteX1" fmla="*/ 1723057 w 7600771"/>
                  <a:gd name="connsiteY1" fmla="*/ 3387197 h 4338871"/>
                  <a:gd name="connsiteX2" fmla="*/ 1360472 w 7600771"/>
                  <a:gd name="connsiteY2" fmla="*/ 3962119 h 4338871"/>
                  <a:gd name="connsiteX3" fmla="*/ 710555 w 7600771"/>
                  <a:gd name="connsiteY3" fmla="*/ 3574775 h 4338871"/>
                  <a:gd name="connsiteX4" fmla="*/ 581749 w 7600771"/>
                  <a:gd name="connsiteY4" fmla="*/ 2809126 h 4338871"/>
                  <a:gd name="connsiteX5" fmla="*/ 1071694 w 7600771"/>
                  <a:gd name="connsiteY5" fmla="*/ 2869287 h 4338871"/>
                  <a:gd name="connsiteX6" fmla="*/ 1064119 w 7600771"/>
                  <a:gd name="connsiteY6" fmla="*/ 3034891 h 4338871"/>
                  <a:gd name="connsiteX7" fmla="*/ 874454 w 7600771"/>
                  <a:gd name="connsiteY7" fmla="*/ 2790585 h 4338871"/>
                  <a:gd name="connsiteX8" fmla="*/ 951928 w 7600771"/>
                  <a:gd name="connsiteY8" fmla="*/ 2355918 h 4338871"/>
                  <a:gd name="connsiteX9" fmla="*/ 5231 w 7600771"/>
                  <a:gd name="connsiteY9" fmla="*/ 1982071 h 4338871"/>
                  <a:gd name="connsiteX10" fmla="*/ 1305827 w 7600771"/>
                  <a:gd name="connsiteY10" fmla="*/ 507463 h 4338871"/>
                  <a:gd name="connsiteX11" fmla="*/ 3489116 w 7600771"/>
                  <a:gd name="connsiteY11" fmla="*/ 66764 h 4338871"/>
                  <a:gd name="connsiteX12" fmla="*/ 7531991 w 7600771"/>
                  <a:gd name="connsiteY12" fmla="*/ 2040618 h 4338871"/>
                  <a:gd name="connsiteX13" fmla="*/ 5729540 w 7600771"/>
                  <a:gd name="connsiteY13" fmla="*/ 4238085 h 4338871"/>
                  <a:gd name="connsiteX14" fmla="*/ 2723168 w 7600771"/>
                  <a:gd name="connsiteY14" fmla="*/ 3705834 h 4338871"/>
                  <a:gd name="connsiteX15" fmla="*/ 1922363 w 7600771"/>
                  <a:gd name="connsiteY15" fmla="*/ 1900169 h 4338871"/>
                  <a:gd name="connsiteX0" fmla="*/ 654683 w 5736622"/>
                  <a:gd name="connsiteY0" fmla="*/ 2785187 h 4486120"/>
                  <a:gd name="connsiteX1" fmla="*/ 1723057 w 5736622"/>
                  <a:gd name="connsiteY1" fmla="*/ 3534446 h 4486120"/>
                  <a:gd name="connsiteX2" fmla="*/ 1360472 w 5736622"/>
                  <a:gd name="connsiteY2" fmla="*/ 4109368 h 4486120"/>
                  <a:gd name="connsiteX3" fmla="*/ 710555 w 5736622"/>
                  <a:gd name="connsiteY3" fmla="*/ 3722024 h 4486120"/>
                  <a:gd name="connsiteX4" fmla="*/ 581749 w 5736622"/>
                  <a:gd name="connsiteY4" fmla="*/ 2956375 h 4486120"/>
                  <a:gd name="connsiteX5" fmla="*/ 1071694 w 5736622"/>
                  <a:gd name="connsiteY5" fmla="*/ 3016536 h 4486120"/>
                  <a:gd name="connsiteX6" fmla="*/ 1064119 w 5736622"/>
                  <a:gd name="connsiteY6" fmla="*/ 3182140 h 4486120"/>
                  <a:gd name="connsiteX7" fmla="*/ 874454 w 5736622"/>
                  <a:gd name="connsiteY7" fmla="*/ 2937834 h 4486120"/>
                  <a:gd name="connsiteX8" fmla="*/ 951928 w 5736622"/>
                  <a:gd name="connsiteY8" fmla="*/ 2503167 h 4486120"/>
                  <a:gd name="connsiteX9" fmla="*/ 5231 w 5736622"/>
                  <a:gd name="connsiteY9" fmla="*/ 2129320 h 4486120"/>
                  <a:gd name="connsiteX10" fmla="*/ 1305827 w 5736622"/>
                  <a:gd name="connsiteY10" fmla="*/ 654712 h 4486120"/>
                  <a:gd name="connsiteX11" fmla="*/ 3489116 w 5736622"/>
                  <a:gd name="connsiteY11" fmla="*/ 214013 h 4486120"/>
                  <a:gd name="connsiteX12" fmla="*/ 5729540 w 5736622"/>
                  <a:gd name="connsiteY12" fmla="*/ 4385334 h 4486120"/>
                  <a:gd name="connsiteX13" fmla="*/ 2723168 w 5736622"/>
                  <a:gd name="connsiteY13" fmla="*/ 3853083 h 4486120"/>
                  <a:gd name="connsiteX14" fmla="*/ 1922363 w 5736622"/>
                  <a:gd name="connsiteY14" fmla="*/ 2047418 h 4486120"/>
                  <a:gd name="connsiteX0" fmla="*/ 654683 w 3534940"/>
                  <a:gd name="connsiteY0" fmla="*/ 2748095 h 4075544"/>
                  <a:gd name="connsiteX1" fmla="*/ 1723057 w 3534940"/>
                  <a:gd name="connsiteY1" fmla="*/ 3497354 h 4075544"/>
                  <a:gd name="connsiteX2" fmla="*/ 1360472 w 3534940"/>
                  <a:gd name="connsiteY2" fmla="*/ 4072276 h 4075544"/>
                  <a:gd name="connsiteX3" fmla="*/ 710555 w 3534940"/>
                  <a:gd name="connsiteY3" fmla="*/ 3684932 h 4075544"/>
                  <a:gd name="connsiteX4" fmla="*/ 581749 w 3534940"/>
                  <a:gd name="connsiteY4" fmla="*/ 2919283 h 4075544"/>
                  <a:gd name="connsiteX5" fmla="*/ 1071694 w 3534940"/>
                  <a:gd name="connsiteY5" fmla="*/ 2979444 h 4075544"/>
                  <a:gd name="connsiteX6" fmla="*/ 1064119 w 3534940"/>
                  <a:gd name="connsiteY6" fmla="*/ 3145048 h 4075544"/>
                  <a:gd name="connsiteX7" fmla="*/ 874454 w 3534940"/>
                  <a:gd name="connsiteY7" fmla="*/ 2900742 h 4075544"/>
                  <a:gd name="connsiteX8" fmla="*/ 951928 w 3534940"/>
                  <a:gd name="connsiteY8" fmla="*/ 2466075 h 4075544"/>
                  <a:gd name="connsiteX9" fmla="*/ 5231 w 3534940"/>
                  <a:gd name="connsiteY9" fmla="*/ 2092228 h 4075544"/>
                  <a:gd name="connsiteX10" fmla="*/ 1305827 w 3534940"/>
                  <a:gd name="connsiteY10" fmla="*/ 617620 h 4075544"/>
                  <a:gd name="connsiteX11" fmla="*/ 3489116 w 3534940"/>
                  <a:gd name="connsiteY11" fmla="*/ 176921 h 4075544"/>
                  <a:gd name="connsiteX12" fmla="*/ 2723168 w 3534940"/>
                  <a:gd name="connsiteY12" fmla="*/ 3815991 h 4075544"/>
                  <a:gd name="connsiteX13" fmla="*/ 1922363 w 3534940"/>
                  <a:gd name="connsiteY13" fmla="*/ 2010326 h 4075544"/>
                  <a:gd name="connsiteX0" fmla="*/ 654683 w 3494708"/>
                  <a:gd name="connsiteY0" fmla="*/ 2629434 h 3956883"/>
                  <a:gd name="connsiteX1" fmla="*/ 1723057 w 3494708"/>
                  <a:gd name="connsiteY1" fmla="*/ 3378693 h 3956883"/>
                  <a:gd name="connsiteX2" fmla="*/ 1360472 w 3494708"/>
                  <a:gd name="connsiteY2" fmla="*/ 3953615 h 3956883"/>
                  <a:gd name="connsiteX3" fmla="*/ 710555 w 3494708"/>
                  <a:gd name="connsiteY3" fmla="*/ 3566271 h 3956883"/>
                  <a:gd name="connsiteX4" fmla="*/ 581749 w 3494708"/>
                  <a:gd name="connsiteY4" fmla="*/ 2800622 h 3956883"/>
                  <a:gd name="connsiteX5" fmla="*/ 1071694 w 3494708"/>
                  <a:gd name="connsiteY5" fmla="*/ 2860783 h 3956883"/>
                  <a:gd name="connsiteX6" fmla="*/ 1064119 w 3494708"/>
                  <a:gd name="connsiteY6" fmla="*/ 3026387 h 3956883"/>
                  <a:gd name="connsiteX7" fmla="*/ 874454 w 3494708"/>
                  <a:gd name="connsiteY7" fmla="*/ 2782081 h 3956883"/>
                  <a:gd name="connsiteX8" fmla="*/ 951928 w 3494708"/>
                  <a:gd name="connsiteY8" fmla="*/ 2347414 h 3956883"/>
                  <a:gd name="connsiteX9" fmla="*/ 5231 w 3494708"/>
                  <a:gd name="connsiteY9" fmla="*/ 1973567 h 3956883"/>
                  <a:gd name="connsiteX10" fmla="*/ 1305827 w 3494708"/>
                  <a:gd name="connsiteY10" fmla="*/ 498959 h 3956883"/>
                  <a:gd name="connsiteX11" fmla="*/ 3489116 w 3494708"/>
                  <a:gd name="connsiteY11" fmla="*/ 58260 h 3956883"/>
                  <a:gd name="connsiteX12" fmla="*/ 1922363 w 3494708"/>
                  <a:gd name="connsiteY12" fmla="*/ 1891665 h 3956883"/>
                  <a:gd name="connsiteX0" fmla="*/ 654683 w 3489116"/>
                  <a:gd name="connsiteY0" fmla="*/ 2629434 h 3956883"/>
                  <a:gd name="connsiteX1" fmla="*/ 1723057 w 3489116"/>
                  <a:gd name="connsiteY1" fmla="*/ 3378693 h 3956883"/>
                  <a:gd name="connsiteX2" fmla="*/ 1360472 w 3489116"/>
                  <a:gd name="connsiteY2" fmla="*/ 3953615 h 3956883"/>
                  <a:gd name="connsiteX3" fmla="*/ 710555 w 3489116"/>
                  <a:gd name="connsiteY3" fmla="*/ 3566271 h 3956883"/>
                  <a:gd name="connsiteX4" fmla="*/ 581749 w 3489116"/>
                  <a:gd name="connsiteY4" fmla="*/ 2800622 h 3956883"/>
                  <a:gd name="connsiteX5" fmla="*/ 1071694 w 3489116"/>
                  <a:gd name="connsiteY5" fmla="*/ 2860783 h 3956883"/>
                  <a:gd name="connsiteX6" fmla="*/ 1064119 w 3489116"/>
                  <a:gd name="connsiteY6" fmla="*/ 3026387 h 3956883"/>
                  <a:gd name="connsiteX7" fmla="*/ 874454 w 3489116"/>
                  <a:gd name="connsiteY7" fmla="*/ 2782081 h 3956883"/>
                  <a:gd name="connsiteX8" fmla="*/ 951928 w 3489116"/>
                  <a:gd name="connsiteY8" fmla="*/ 2347414 h 3956883"/>
                  <a:gd name="connsiteX9" fmla="*/ 5231 w 3489116"/>
                  <a:gd name="connsiteY9" fmla="*/ 1973567 h 3956883"/>
                  <a:gd name="connsiteX10" fmla="*/ 1305827 w 3489116"/>
                  <a:gd name="connsiteY10" fmla="*/ 498959 h 3956883"/>
                  <a:gd name="connsiteX11" fmla="*/ 3489116 w 3489116"/>
                  <a:gd name="connsiteY11" fmla="*/ 58260 h 3956883"/>
                  <a:gd name="connsiteX0" fmla="*/ 654683 w 1739403"/>
                  <a:gd name="connsiteY0" fmla="*/ 2130475 h 3457924"/>
                  <a:gd name="connsiteX1" fmla="*/ 1723057 w 1739403"/>
                  <a:gd name="connsiteY1" fmla="*/ 2879734 h 3457924"/>
                  <a:gd name="connsiteX2" fmla="*/ 1360472 w 1739403"/>
                  <a:gd name="connsiteY2" fmla="*/ 3454656 h 3457924"/>
                  <a:gd name="connsiteX3" fmla="*/ 710555 w 1739403"/>
                  <a:gd name="connsiteY3" fmla="*/ 3067312 h 3457924"/>
                  <a:gd name="connsiteX4" fmla="*/ 581749 w 1739403"/>
                  <a:gd name="connsiteY4" fmla="*/ 2301663 h 3457924"/>
                  <a:gd name="connsiteX5" fmla="*/ 1071694 w 1739403"/>
                  <a:gd name="connsiteY5" fmla="*/ 2361824 h 3457924"/>
                  <a:gd name="connsiteX6" fmla="*/ 1064119 w 1739403"/>
                  <a:gd name="connsiteY6" fmla="*/ 2527428 h 3457924"/>
                  <a:gd name="connsiteX7" fmla="*/ 874454 w 1739403"/>
                  <a:gd name="connsiteY7" fmla="*/ 2283122 h 3457924"/>
                  <a:gd name="connsiteX8" fmla="*/ 951928 w 1739403"/>
                  <a:gd name="connsiteY8" fmla="*/ 1848455 h 3457924"/>
                  <a:gd name="connsiteX9" fmla="*/ 5231 w 1739403"/>
                  <a:gd name="connsiteY9" fmla="*/ 1474608 h 3457924"/>
                  <a:gd name="connsiteX10" fmla="*/ 1305827 w 1739403"/>
                  <a:gd name="connsiteY10" fmla="*/ 0 h 3457924"/>
                  <a:gd name="connsiteX0" fmla="*/ 672991 w 2108472"/>
                  <a:gd name="connsiteY0" fmla="*/ 2263813 h 3591262"/>
                  <a:gd name="connsiteX1" fmla="*/ 1741365 w 2108472"/>
                  <a:gd name="connsiteY1" fmla="*/ 3013072 h 3591262"/>
                  <a:gd name="connsiteX2" fmla="*/ 1378780 w 2108472"/>
                  <a:gd name="connsiteY2" fmla="*/ 3587994 h 3591262"/>
                  <a:gd name="connsiteX3" fmla="*/ 728863 w 2108472"/>
                  <a:gd name="connsiteY3" fmla="*/ 3200650 h 3591262"/>
                  <a:gd name="connsiteX4" fmla="*/ 600057 w 2108472"/>
                  <a:gd name="connsiteY4" fmla="*/ 2435001 h 3591262"/>
                  <a:gd name="connsiteX5" fmla="*/ 1090002 w 2108472"/>
                  <a:gd name="connsiteY5" fmla="*/ 2495162 h 3591262"/>
                  <a:gd name="connsiteX6" fmla="*/ 1082427 w 2108472"/>
                  <a:gd name="connsiteY6" fmla="*/ 2660766 h 3591262"/>
                  <a:gd name="connsiteX7" fmla="*/ 892762 w 2108472"/>
                  <a:gd name="connsiteY7" fmla="*/ 2416460 h 3591262"/>
                  <a:gd name="connsiteX8" fmla="*/ 970236 w 2108472"/>
                  <a:gd name="connsiteY8" fmla="*/ 1981793 h 3591262"/>
                  <a:gd name="connsiteX9" fmla="*/ 23539 w 2108472"/>
                  <a:gd name="connsiteY9" fmla="*/ 1607946 h 3591262"/>
                  <a:gd name="connsiteX10" fmla="*/ 2108472 w 2108472"/>
                  <a:gd name="connsiteY10" fmla="*/ 0 h 3591262"/>
                  <a:gd name="connsiteX0" fmla="*/ 672991 w 2108472"/>
                  <a:gd name="connsiteY0" fmla="*/ 2263813 h 3591262"/>
                  <a:gd name="connsiteX1" fmla="*/ 1741365 w 2108472"/>
                  <a:gd name="connsiteY1" fmla="*/ 3013072 h 3591262"/>
                  <a:gd name="connsiteX2" fmla="*/ 1378780 w 2108472"/>
                  <a:gd name="connsiteY2" fmla="*/ 3587994 h 3591262"/>
                  <a:gd name="connsiteX3" fmla="*/ 728863 w 2108472"/>
                  <a:gd name="connsiteY3" fmla="*/ 3200650 h 3591262"/>
                  <a:gd name="connsiteX4" fmla="*/ 600057 w 2108472"/>
                  <a:gd name="connsiteY4" fmla="*/ 2435001 h 3591262"/>
                  <a:gd name="connsiteX5" fmla="*/ 1090002 w 2108472"/>
                  <a:gd name="connsiteY5" fmla="*/ 2495162 h 3591262"/>
                  <a:gd name="connsiteX6" fmla="*/ 1082427 w 2108472"/>
                  <a:gd name="connsiteY6" fmla="*/ 2660766 h 3591262"/>
                  <a:gd name="connsiteX7" fmla="*/ 892762 w 2108472"/>
                  <a:gd name="connsiteY7" fmla="*/ 2416460 h 3591262"/>
                  <a:gd name="connsiteX8" fmla="*/ 970236 w 2108472"/>
                  <a:gd name="connsiteY8" fmla="*/ 1981793 h 3591262"/>
                  <a:gd name="connsiteX9" fmla="*/ 23539 w 2108472"/>
                  <a:gd name="connsiteY9" fmla="*/ 1607946 h 3591262"/>
                  <a:gd name="connsiteX10" fmla="*/ 2108472 w 2108472"/>
                  <a:gd name="connsiteY10" fmla="*/ 0 h 3591262"/>
                  <a:gd name="connsiteX0" fmla="*/ 652960 w 2088441"/>
                  <a:gd name="connsiteY0" fmla="*/ 2263813 h 3591262"/>
                  <a:gd name="connsiteX1" fmla="*/ 1721334 w 2088441"/>
                  <a:gd name="connsiteY1" fmla="*/ 3013072 h 3591262"/>
                  <a:gd name="connsiteX2" fmla="*/ 1358749 w 2088441"/>
                  <a:gd name="connsiteY2" fmla="*/ 3587994 h 3591262"/>
                  <a:gd name="connsiteX3" fmla="*/ 708832 w 2088441"/>
                  <a:gd name="connsiteY3" fmla="*/ 3200650 h 3591262"/>
                  <a:gd name="connsiteX4" fmla="*/ 580026 w 2088441"/>
                  <a:gd name="connsiteY4" fmla="*/ 2435001 h 3591262"/>
                  <a:gd name="connsiteX5" fmla="*/ 1069971 w 2088441"/>
                  <a:gd name="connsiteY5" fmla="*/ 2495162 h 3591262"/>
                  <a:gd name="connsiteX6" fmla="*/ 1062396 w 2088441"/>
                  <a:gd name="connsiteY6" fmla="*/ 2660766 h 3591262"/>
                  <a:gd name="connsiteX7" fmla="*/ 872731 w 2088441"/>
                  <a:gd name="connsiteY7" fmla="*/ 2416460 h 3591262"/>
                  <a:gd name="connsiteX8" fmla="*/ 950205 w 2088441"/>
                  <a:gd name="connsiteY8" fmla="*/ 1981793 h 3591262"/>
                  <a:gd name="connsiteX9" fmla="*/ 3508 w 2088441"/>
                  <a:gd name="connsiteY9" fmla="*/ 1607946 h 3591262"/>
                  <a:gd name="connsiteX10" fmla="*/ 2088441 w 2088441"/>
                  <a:gd name="connsiteY10" fmla="*/ 0 h 3591262"/>
                  <a:gd name="connsiteX0" fmla="*/ 650230 w 2085711"/>
                  <a:gd name="connsiteY0" fmla="*/ 2263813 h 3591262"/>
                  <a:gd name="connsiteX1" fmla="*/ 1718604 w 2085711"/>
                  <a:gd name="connsiteY1" fmla="*/ 3013072 h 3591262"/>
                  <a:gd name="connsiteX2" fmla="*/ 1356019 w 2085711"/>
                  <a:gd name="connsiteY2" fmla="*/ 3587994 h 3591262"/>
                  <a:gd name="connsiteX3" fmla="*/ 706102 w 2085711"/>
                  <a:gd name="connsiteY3" fmla="*/ 3200650 h 3591262"/>
                  <a:gd name="connsiteX4" fmla="*/ 577296 w 2085711"/>
                  <a:gd name="connsiteY4" fmla="*/ 2435001 h 3591262"/>
                  <a:gd name="connsiteX5" fmla="*/ 1067241 w 2085711"/>
                  <a:gd name="connsiteY5" fmla="*/ 2495162 h 3591262"/>
                  <a:gd name="connsiteX6" fmla="*/ 1059666 w 2085711"/>
                  <a:gd name="connsiteY6" fmla="*/ 2660766 h 3591262"/>
                  <a:gd name="connsiteX7" fmla="*/ 870001 w 2085711"/>
                  <a:gd name="connsiteY7" fmla="*/ 2416460 h 3591262"/>
                  <a:gd name="connsiteX8" fmla="*/ 947475 w 2085711"/>
                  <a:gd name="connsiteY8" fmla="*/ 1981793 h 3591262"/>
                  <a:gd name="connsiteX9" fmla="*/ 778 w 2085711"/>
                  <a:gd name="connsiteY9" fmla="*/ 1607946 h 3591262"/>
                  <a:gd name="connsiteX10" fmla="*/ 2085711 w 2085711"/>
                  <a:gd name="connsiteY10" fmla="*/ 0 h 3591262"/>
                  <a:gd name="connsiteX0" fmla="*/ 637593 w 2073074"/>
                  <a:gd name="connsiteY0" fmla="*/ 2263813 h 3591262"/>
                  <a:gd name="connsiteX1" fmla="*/ 1705967 w 2073074"/>
                  <a:gd name="connsiteY1" fmla="*/ 3013072 h 3591262"/>
                  <a:gd name="connsiteX2" fmla="*/ 1343382 w 2073074"/>
                  <a:gd name="connsiteY2" fmla="*/ 3587994 h 3591262"/>
                  <a:gd name="connsiteX3" fmla="*/ 693465 w 2073074"/>
                  <a:gd name="connsiteY3" fmla="*/ 3200650 h 3591262"/>
                  <a:gd name="connsiteX4" fmla="*/ 564659 w 2073074"/>
                  <a:gd name="connsiteY4" fmla="*/ 2435001 h 3591262"/>
                  <a:gd name="connsiteX5" fmla="*/ 1054604 w 2073074"/>
                  <a:gd name="connsiteY5" fmla="*/ 2495162 h 3591262"/>
                  <a:gd name="connsiteX6" fmla="*/ 1047029 w 2073074"/>
                  <a:gd name="connsiteY6" fmla="*/ 2660766 h 3591262"/>
                  <a:gd name="connsiteX7" fmla="*/ 857364 w 2073074"/>
                  <a:gd name="connsiteY7" fmla="*/ 2416460 h 3591262"/>
                  <a:gd name="connsiteX8" fmla="*/ 934838 w 2073074"/>
                  <a:gd name="connsiteY8" fmla="*/ 1981793 h 3591262"/>
                  <a:gd name="connsiteX9" fmla="*/ 790 w 2073074"/>
                  <a:gd name="connsiteY9" fmla="*/ 1657948 h 3591262"/>
                  <a:gd name="connsiteX10" fmla="*/ 2073074 w 2073074"/>
                  <a:gd name="connsiteY10" fmla="*/ 0 h 3591262"/>
                  <a:gd name="connsiteX0" fmla="*/ 637593 w 2073074"/>
                  <a:gd name="connsiteY0" fmla="*/ 2263813 h 3591262"/>
                  <a:gd name="connsiteX1" fmla="*/ 1705967 w 2073074"/>
                  <a:gd name="connsiteY1" fmla="*/ 3013072 h 3591262"/>
                  <a:gd name="connsiteX2" fmla="*/ 1343382 w 2073074"/>
                  <a:gd name="connsiteY2" fmla="*/ 3587994 h 3591262"/>
                  <a:gd name="connsiteX3" fmla="*/ 693465 w 2073074"/>
                  <a:gd name="connsiteY3" fmla="*/ 3200650 h 3591262"/>
                  <a:gd name="connsiteX4" fmla="*/ 564659 w 2073074"/>
                  <a:gd name="connsiteY4" fmla="*/ 2435001 h 3591262"/>
                  <a:gd name="connsiteX5" fmla="*/ 1054604 w 2073074"/>
                  <a:gd name="connsiteY5" fmla="*/ 2495162 h 3591262"/>
                  <a:gd name="connsiteX6" fmla="*/ 1047029 w 2073074"/>
                  <a:gd name="connsiteY6" fmla="*/ 2660766 h 3591262"/>
                  <a:gd name="connsiteX7" fmla="*/ 857364 w 2073074"/>
                  <a:gd name="connsiteY7" fmla="*/ 2416460 h 3591262"/>
                  <a:gd name="connsiteX8" fmla="*/ 934838 w 2073074"/>
                  <a:gd name="connsiteY8" fmla="*/ 1981793 h 3591262"/>
                  <a:gd name="connsiteX9" fmla="*/ 790 w 2073074"/>
                  <a:gd name="connsiteY9" fmla="*/ 1657948 h 3591262"/>
                  <a:gd name="connsiteX10" fmla="*/ 2073074 w 2073074"/>
                  <a:gd name="connsiteY10" fmla="*/ 0 h 3591262"/>
                  <a:gd name="connsiteX0" fmla="*/ 663397 w 2098878"/>
                  <a:gd name="connsiteY0" fmla="*/ 2263813 h 3591262"/>
                  <a:gd name="connsiteX1" fmla="*/ 1731771 w 2098878"/>
                  <a:gd name="connsiteY1" fmla="*/ 3013072 h 3591262"/>
                  <a:gd name="connsiteX2" fmla="*/ 1369186 w 2098878"/>
                  <a:gd name="connsiteY2" fmla="*/ 3587994 h 3591262"/>
                  <a:gd name="connsiteX3" fmla="*/ 719269 w 2098878"/>
                  <a:gd name="connsiteY3" fmla="*/ 3200650 h 3591262"/>
                  <a:gd name="connsiteX4" fmla="*/ 590463 w 2098878"/>
                  <a:gd name="connsiteY4" fmla="*/ 2435001 h 3591262"/>
                  <a:gd name="connsiteX5" fmla="*/ 1080408 w 2098878"/>
                  <a:gd name="connsiteY5" fmla="*/ 2495162 h 3591262"/>
                  <a:gd name="connsiteX6" fmla="*/ 1072833 w 2098878"/>
                  <a:gd name="connsiteY6" fmla="*/ 2660766 h 3591262"/>
                  <a:gd name="connsiteX7" fmla="*/ 883168 w 2098878"/>
                  <a:gd name="connsiteY7" fmla="*/ 2416460 h 3591262"/>
                  <a:gd name="connsiteX8" fmla="*/ 929016 w 2098878"/>
                  <a:gd name="connsiteY8" fmla="*/ 1959571 h 3591262"/>
                  <a:gd name="connsiteX9" fmla="*/ 26594 w 2098878"/>
                  <a:gd name="connsiteY9" fmla="*/ 1657948 h 3591262"/>
                  <a:gd name="connsiteX10" fmla="*/ 2098878 w 2098878"/>
                  <a:gd name="connsiteY10" fmla="*/ 0 h 3591262"/>
                  <a:gd name="connsiteX0" fmla="*/ 647601 w 2083082"/>
                  <a:gd name="connsiteY0" fmla="*/ 2263813 h 3591262"/>
                  <a:gd name="connsiteX1" fmla="*/ 1715975 w 2083082"/>
                  <a:gd name="connsiteY1" fmla="*/ 3013072 h 3591262"/>
                  <a:gd name="connsiteX2" fmla="*/ 1353390 w 2083082"/>
                  <a:gd name="connsiteY2" fmla="*/ 3587994 h 3591262"/>
                  <a:gd name="connsiteX3" fmla="*/ 703473 w 2083082"/>
                  <a:gd name="connsiteY3" fmla="*/ 3200650 h 3591262"/>
                  <a:gd name="connsiteX4" fmla="*/ 574667 w 2083082"/>
                  <a:gd name="connsiteY4" fmla="*/ 2435001 h 3591262"/>
                  <a:gd name="connsiteX5" fmla="*/ 1064612 w 2083082"/>
                  <a:gd name="connsiteY5" fmla="*/ 2495162 h 3591262"/>
                  <a:gd name="connsiteX6" fmla="*/ 1057037 w 2083082"/>
                  <a:gd name="connsiteY6" fmla="*/ 2660766 h 3591262"/>
                  <a:gd name="connsiteX7" fmla="*/ 867372 w 2083082"/>
                  <a:gd name="connsiteY7" fmla="*/ 2416460 h 3591262"/>
                  <a:gd name="connsiteX8" fmla="*/ 913220 w 2083082"/>
                  <a:gd name="connsiteY8" fmla="*/ 1959571 h 3591262"/>
                  <a:gd name="connsiteX9" fmla="*/ 10798 w 2083082"/>
                  <a:gd name="connsiteY9" fmla="*/ 1657948 h 3591262"/>
                  <a:gd name="connsiteX10" fmla="*/ 2083082 w 2083082"/>
                  <a:gd name="connsiteY10" fmla="*/ 0 h 3591262"/>
                  <a:gd name="connsiteX0" fmla="*/ 666423 w 2179184"/>
                  <a:gd name="connsiteY0" fmla="*/ 2280783 h 3608232"/>
                  <a:gd name="connsiteX1" fmla="*/ 1734797 w 2179184"/>
                  <a:gd name="connsiteY1" fmla="*/ 3030042 h 3608232"/>
                  <a:gd name="connsiteX2" fmla="*/ 1372212 w 2179184"/>
                  <a:gd name="connsiteY2" fmla="*/ 3604964 h 3608232"/>
                  <a:gd name="connsiteX3" fmla="*/ 722295 w 2179184"/>
                  <a:gd name="connsiteY3" fmla="*/ 3217620 h 3608232"/>
                  <a:gd name="connsiteX4" fmla="*/ 593489 w 2179184"/>
                  <a:gd name="connsiteY4" fmla="*/ 2451971 h 3608232"/>
                  <a:gd name="connsiteX5" fmla="*/ 1083434 w 2179184"/>
                  <a:gd name="connsiteY5" fmla="*/ 2512132 h 3608232"/>
                  <a:gd name="connsiteX6" fmla="*/ 1075859 w 2179184"/>
                  <a:gd name="connsiteY6" fmla="*/ 2677736 h 3608232"/>
                  <a:gd name="connsiteX7" fmla="*/ 886194 w 2179184"/>
                  <a:gd name="connsiteY7" fmla="*/ 2433430 h 3608232"/>
                  <a:gd name="connsiteX8" fmla="*/ 932042 w 2179184"/>
                  <a:gd name="connsiteY8" fmla="*/ 1976541 h 3608232"/>
                  <a:gd name="connsiteX9" fmla="*/ 29620 w 2179184"/>
                  <a:gd name="connsiteY9" fmla="*/ 1674918 h 3608232"/>
                  <a:gd name="connsiteX10" fmla="*/ 2179184 w 2179184"/>
                  <a:gd name="connsiteY10" fmla="*/ 0 h 3608232"/>
                  <a:gd name="connsiteX0" fmla="*/ 666423 w 2179184"/>
                  <a:gd name="connsiteY0" fmla="*/ 2280783 h 3608232"/>
                  <a:gd name="connsiteX1" fmla="*/ 1734797 w 2179184"/>
                  <a:gd name="connsiteY1" fmla="*/ 3030042 h 3608232"/>
                  <a:gd name="connsiteX2" fmla="*/ 1372212 w 2179184"/>
                  <a:gd name="connsiteY2" fmla="*/ 3604964 h 3608232"/>
                  <a:gd name="connsiteX3" fmla="*/ 722295 w 2179184"/>
                  <a:gd name="connsiteY3" fmla="*/ 3217620 h 3608232"/>
                  <a:gd name="connsiteX4" fmla="*/ 593489 w 2179184"/>
                  <a:gd name="connsiteY4" fmla="*/ 2451971 h 3608232"/>
                  <a:gd name="connsiteX5" fmla="*/ 1083434 w 2179184"/>
                  <a:gd name="connsiteY5" fmla="*/ 2512132 h 3608232"/>
                  <a:gd name="connsiteX6" fmla="*/ 1075859 w 2179184"/>
                  <a:gd name="connsiteY6" fmla="*/ 2677736 h 3608232"/>
                  <a:gd name="connsiteX7" fmla="*/ 886194 w 2179184"/>
                  <a:gd name="connsiteY7" fmla="*/ 2433430 h 3608232"/>
                  <a:gd name="connsiteX8" fmla="*/ 932042 w 2179184"/>
                  <a:gd name="connsiteY8" fmla="*/ 1976541 h 3608232"/>
                  <a:gd name="connsiteX9" fmla="*/ 29620 w 2179184"/>
                  <a:gd name="connsiteY9" fmla="*/ 1674918 h 3608232"/>
                  <a:gd name="connsiteX10" fmla="*/ 2179184 w 2179184"/>
                  <a:gd name="connsiteY10" fmla="*/ 0 h 3608232"/>
                  <a:gd name="connsiteX0" fmla="*/ 638540 w 2151301"/>
                  <a:gd name="connsiteY0" fmla="*/ 2280783 h 3608232"/>
                  <a:gd name="connsiteX1" fmla="*/ 1706914 w 2151301"/>
                  <a:gd name="connsiteY1" fmla="*/ 3030042 h 3608232"/>
                  <a:gd name="connsiteX2" fmla="*/ 1344329 w 2151301"/>
                  <a:gd name="connsiteY2" fmla="*/ 3604964 h 3608232"/>
                  <a:gd name="connsiteX3" fmla="*/ 694412 w 2151301"/>
                  <a:gd name="connsiteY3" fmla="*/ 3217620 h 3608232"/>
                  <a:gd name="connsiteX4" fmla="*/ 565606 w 2151301"/>
                  <a:gd name="connsiteY4" fmla="*/ 2451971 h 3608232"/>
                  <a:gd name="connsiteX5" fmla="*/ 1055551 w 2151301"/>
                  <a:gd name="connsiteY5" fmla="*/ 2512132 h 3608232"/>
                  <a:gd name="connsiteX6" fmla="*/ 1047976 w 2151301"/>
                  <a:gd name="connsiteY6" fmla="*/ 2677736 h 3608232"/>
                  <a:gd name="connsiteX7" fmla="*/ 858311 w 2151301"/>
                  <a:gd name="connsiteY7" fmla="*/ 2433430 h 3608232"/>
                  <a:gd name="connsiteX8" fmla="*/ 904159 w 2151301"/>
                  <a:gd name="connsiteY8" fmla="*/ 1976541 h 3608232"/>
                  <a:gd name="connsiteX9" fmla="*/ 1737 w 2151301"/>
                  <a:gd name="connsiteY9" fmla="*/ 1674918 h 3608232"/>
                  <a:gd name="connsiteX10" fmla="*/ 2151301 w 2151301"/>
                  <a:gd name="connsiteY10" fmla="*/ 0 h 3608232"/>
                  <a:gd name="connsiteX0" fmla="*/ 619275 w 2132036"/>
                  <a:gd name="connsiteY0" fmla="*/ 2280783 h 3608232"/>
                  <a:gd name="connsiteX1" fmla="*/ 1687649 w 2132036"/>
                  <a:gd name="connsiteY1" fmla="*/ 3030042 h 3608232"/>
                  <a:gd name="connsiteX2" fmla="*/ 1325064 w 2132036"/>
                  <a:gd name="connsiteY2" fmla="*/ 3604964 h 3608232"/>
                  <a:gd name="connsiteX3" fmla="*/ 675147 w 2132036"/>
                  <a:gd name="connsiteY3" fmla="*/ 3217620 h 3608232"/>
                  <a:gd name="connsiteX4" fmla="*/ 546341 w 2132036"/>
                  <a:gd name="connsiteY4" fmla="*/ 2451971 h 3608232"/>
                  <a:gd name="connsiteX5" fmla="*/ 1036286 w 2132036"/>
                  <a:gd name="connsiteY5" fmla="*/ 2512132 h 3608232"/>
                  <a:gd name="connsiteX6" fmla="*/ 1028711 w 2132036"/>
                  <a:gd name="connsiteY6" fmla="*/ 2677736 h 3608232"/>
                  <a:gd name="connsiteX7" fmla="*/ 839046 w 2132036"/>
                  <a:gd name="connsiteY7" fmla="*/ 2433430 h 3608232"/>
                  <a:gd name="connsiteX8" fmla="*/ 884894 w 2132036"/>
                  <a:gd name="connsiteY8" fmla="*/ 1976541 h 3608232"/>
                  <a:gd name="connsiteX9" fmla="*/ 1793 w 2132036"/>
                  <a:gd name="connsiteY9" fmla="*/ 1720170 h 3608232"/>
                  <a:gd name="connsiteX10" fmla="*/ 2132036 w 2132036"/>
                  <a:gd name="connsiteY10" fmla="*/ 0 h 3608232"/>
                  <a:gd name="connsiteX0" fmla="*/ 620599 w 2133360"/>
                  <a:gd name="connsiteY0" fmla="*/ 2280783 h 3608232"/>
                  <a:gd name="connsiteX1" fmla="*/ 1688973 w 2133360"/>
                  <a:gd name="connsiteY1" fmla="*/ 3030042 h 3608232"/>
                  <a:gd name="connsiteX2" fmla="*/ 1326388 w 2133360"/>
                  <a:gd name="connsiteY2" fmla="*/ 3604964 h 3608232"/>
                  <a:gd name="connsiteX3" fmla="*/ 676471 w 2133360"/>
                  <a:gd name="connsiteY3" fmla="*/ 3217620 h 3608232"/>
                  <a:gd name="connsiteX4" fmla="*/ 547665 w 2133360"/>
                  <a:gd name="connsiteY4" fmla="*/ 2451971 h 3608232"/>
                  <a:gd name="connsiteX5" fmla="*/ 1037610 w 2133360"/>
                  <a:gd name="connsiteY5" fmla="*/ 2512132 h 3608232"/>
                  <a:gd name="connsiteX6" fmla="*/ 1030035 w 2133360"/>
                  <a:gd name="connsiteY6" fmla="*/ 2677736 h 3608232"/>
                  <a:gd name="connsiteX7" fmla="*/ 840370 w 2133360"/>
                  <a:gd name="connsiteY7" fmla="*/ 2433430 h 3608232"/>
                  <a:gd name="connsiteX8" fmla="*/ 886218 w 2133360"/>
                  <a:gd name="connsiteY8" fmla="*/ 1976541 h 3608232"/>
                  <a:gd name="connsiteX9" fmla="*/ 3117 w 2133360"/>
                  <a:gd name="connsiteY9" fmla="*/ 1720170 h 3608232"/>
                  <a:gd name="connsiteX10" fmla="*/ 2133360 w 2133360"/>
                  <a:gd name="connsiteY10" fmla="*/ 0 h 3608232"/>
                  <a:gd name="connsiteX0" fmla="*/ 620599 w 2133360"/>
                  <a:gd name="connsiteY0" fmla="*/ 2280783 h 3608232"/>
                  <a:gd name="connsiteX1" fmla="*/ 1688973 w 2133360"/>
                  <a:gd name="connsiteY1" fmla="*/ 3030042 h 3608232"/>
                  <a:gd name="connsiteX2" fmla="*/ 1326388 w 2133360"/>
                  <a:gd name="connsiteY2" fmla="*/ 3604964 h 3608232"/>
                  <a:gd name="connsiteX3" fmla="*/ 676471 w 2133360"/>
                  <a:gd name="connsiteY3" fmla="*/ 3217620 h 3608232"/>
                  <a:gd name="connsiteX4" fmla="*/ 547665 w 2133360"/>
                  <a:gd name="connsiteY4" fmla="*/ 2451971 h 3608232"/>
                  <a:gd name="connsiteX5" fmla="*/ 1037610 w 2133360"/>
                  <a:gd name="connsiteY5" fmla="*/ 2512132 h 3608232"/>
                  <a:gd name="connsiteX6" fmla="*/ 1030035 w 2133360"/>
                  <a:gd name="connsiteY6" fmla="*/ 2677736 h 3608232"/>
                  <a:gd name="connsiteX7" fmla="*/ 840370 w 2133360"/>
                  <a:gd name="connsiteY7" fmla="*/ 2433430 h 3608232"/>
                  <a:gd name="connsiteX8" fmla="*/ 886218 w 2133360"/>
                  <a:gd name="connsiteY8" fmla="*/ 1976541 h 3608232"/>
                  <a:gd name="connsiteX9" fmla="*/ 3117 w 2133360"/>
                  <a:gd name="connsiteY9" fmla="*/ 1720170 h 3608232"/>
                  <a:gd name="connsiteX10" fmla="*/ 2133360 w 2133360"/>
                  <a:gd name="connsiteY10" fmla="*/ 0 h 3608232"/>
                  <a:gd name="connsiteX0" fmla="*/ 646004 w 2158765"/>
                  <a:gd name="connsiteY0" fmla="*/ 2280783 h 3608232"/>
                  <a:gd name="connsiteX1" fmla="*/ 1714378 w 2158765"/>
                  <a:gd name="connsiteY1" fmla="*/ 3030042 h 3608232"/>
                  <a:gd name="connsiteX2" fmla="*/ 1351793 w 2158765"/>
                  <a:gd name="connsiteY2" fmla="*/ 3604964 h 3608232"/>
                  <a:gd name="connsiteX3" fmla="*/ 701876 w 2158765"/>
                  <a:gd name="connsiteY3" fmla="*/ 3217620 h 3608232"/>
                  <a:gd name="connsiteX4" fmla="*/ 573070 w 2158765"/>
                  <a:gd name="connsiteY4" fmla="*/ 2451971 h 3608232"/>
                  <a:gd name="connsiteX5" fmla="*/ 1063015 w 2158765"/>
                  <a:gd name="connsiteY5" fmla="*/ 2512132 h 3608232"/>
                  <a:gd name="connsiteX6" fmla="*/ 1055440 w 2158765"/>
                  <a:gd name="connsiteY6" fmla="*/ 2677736 h 3608232"/>
                  <a:gd name="connsiteX7" fmla="*/ 865775 w 2158765"/>
                  <a:gd name="connsiteY7" fmla="*/ 2433430 h 3608232"/>
                  <a:gd name="connsiteX8" fmla="*/ 937383 w 2158765"/>
                  <a:gd name="connsiteY8" fmla="*/ 2016138 h 3608232"/>
                  <a:gd name="connsiteX9" fmla="*/ 28522 w 2158765"/>
                  <a:gd name="connsiteY9" fmla="*/ 1720170 h 3608232"/>
                  <a:gd name="connsiteX10" fmla="*/ 2158765 w 2158765"/>
                  <a:gd name="connsiteY10" fmla="*/ 0 h 3608232"/>
                  <a:gd name="connsiteX0" fmla="*/ 644914 w 2157675"/>
                  <a:gd name="connsiteY0" fmla="*/ 2280783 h 3608232"/>
                  <a:gd name="connsiteX1" fmla="*/ 1713288 w 2157675"/>
                  <a:gd name="connsiteY1" fmla="*/ 3030042 h 3608232"/>
                  <a:gd name="connsiteX2" fmla="*/ 1350703 w 2157675"/>
                  <a:gd name="connsiteY2" fmla="*/ 3604964 h 3608232"/>
                  <a:gd name="connsiteX3" fmla="*/ 700786 w 2157675"/>
                  <a:gd name="connsiteY3" fmla="*/ 3217620 h 3608232"/>
                  <a:gd name="connsiteX4" fmla="*/ 571980 w 2157675"/>
                  <a:gd name="connsiteY4" fmla="*/ 2451971 h 3608232"/>
                  <a:gd name="connsiteX5" fmla="*/ 1061925 w 2157675"/>
                  <a:gd name="connsiteY5" fmla="*/ 2512132 h 3608232"/>
                  <a:gd name="connsiteX6" fmla="*/ 1054350 w 2157675"/>
                  <a:gd name="connsiteY6" fmla="*/ 2677736 h 3608232"/>
                  <a:gd name="connsiteX7" fmla="*/ 864685 w 2157675"/>
                  <a:gd name="connsiteY7" fmla="*/ 2433430 h 3608232"/>
                  <a:gd name="connsiteX8" fmla="*/ 936293 w 2157675"/>
                  <a:gd name="connsiteY8" fmla="*/ 2016138 h 3608232"/>
                  <a:gd name="connsiteX9" fmla="*/ 27432 w 2157675"/>
                  <a:gd name="connsiteY9" fmla="*/ 1720170 h 3608232"/>
                  <a:gd name="connsiteX10" fmla="*/ 2157675 w 2157675"/>
                  <a:gd name="connsiteY10" fmla="*/ 0 h 3608232"/>
                  <a:gd name="connsiteX0" fmla="*/ 634515 w 2147276"/>
                  <a:gd name="connsiteY0" fmla="*/ 2280783 h 3608232"/>
                  <a:gd name="connsiteX1" fmla="*/ 1702889 w 2147276"/>
                  <a:gd name="connsiteY1" fmla="*/ 3030042 h 3608232"/>
                  <a:gd name="connsiteX2" fmla="*/ 1340304 w 2147276"/>
                  <a:gd name="connsiteY2" fmla="*/ 3604964 h 3608232"/>
                  <a:gd name="connsiteX3" fmla="*/ 690387 w 2147276"/>
                  <a:gd name="connsiteY3" fmla="*/ 3217620 h 3608232"/>
                  <a:gd name="connsiteX4" fmla="*/ 561581 w 2147276"/>
                  <a:gd name="connsiteY4" fmla="*/ 2451971 h 3608232"/>
                  <a:gd name="connsiteX5" fmla="*/ 1051526 w 2147276"/>
                  <a:gd name="connsiteY5" fmla="*/ 2512132 h 3608232"/>
                  <a:gd name="connsiteX6" fmla="*/ 1043951 w 2147276"/>
                  <a:gd name="connsiteY6" fmla="*/ 2677736 h 3608232"/>
                  <a:gd name="connsiteX7" fmla="*/ 854286 w 2147276"/>
                  <a:gd name="connsiteY7" fmla="*/ 2433430 h 3608232"/>
                  <a:gd name="connsiteX8" fmla="*/ 925894 w 2147276"/>
                  <a:gd name="connsiteY8" fmla="*/ 2016138 h 3608232"/>
                  <a:gd name="connsiteX9" fmla="*/ 17033 w 2147276"/>
                  <a:gd name="connsiteY9" fmla="*/ 1720170 h 3608232"/>
                  <a:gd name="connsiteX10" fmla="*/ 2147276 w 2147276"/>
                  <a:gd name="connsiteY10" fmla="*/ 0 h 3608232"/>
                  <a:gd name="connsiteX0" fmla="*/ 653438 w 2166199"/>
                  <a:gd name="connsiteY0" fmla="*/ 2280783 h 3608232"/>
                  <a:gd name="connsiteX1" fmla="*/ 1721812 w 2166199"/>
                  <a:gd name="connsiteY1" fmla="*/ 3030042 h 3608232"/>
                  <a:gd name="connsiteX2" fmla="*/ 1359227 w 2166199"/>
                  <a:gd name="connsiteY2" fmla="*/ 3604964 h 3608232"/>
                  <a:gd name="connsiteX3" fmla="*/ 709310 w 2166199"/>
                  <a:gd name="connsiteY3" fmla="*/ 3217620 h 3608232"/>
                  <a:gd name="connsiteX4" fmla="*/ 580504 w 2166199"/>
                  <a:gd name="connsiteY4" fmla="*/ 2451971 h 3608232"/>
                  <a:gd name="connsiteX5" fmla="*/ 1070449 w 2166199"/>
                  <a:gd name="connsiteY5" fmla="*/ 2512132 h 3608232"/>
                  <a:gd name="connsiteX6" fmla="*/ 1062874 w 2166199"/>
                  <a:gd name="connsiteY6" fmla="*/ 2677736 h 3608232"/>
                  <a:gd name="connsiteX7" fmla="*/ 873209 w 2166199"/>
                  <a:gd name="connsiteY7" fmla="*/ 2433430 h 3608232"/>
                  <a:gd name="connsiteX8" fmla="*/ 944817 w 2166199"/>
                  <a:gd name="connsiteY8" fmla="*/ 2016138 h 3608232"/>
                  <a:gd name="connsiteX9" fmla="*/ 16636 w 2166199"/>
                  <a:gd name="connsiteY9" fmla="*/ 1793704 h 3608232"/>
                  <a:gd name="connsiteX10" fmla="*/ 2166199 w 2166199"/>
                  <a:gd name="connsiteY10" fmla="*/ 0 h 3608232"/>
                  <a:gd name="connsiteX0" fmla="*/ 653438 w 2166199"/>
                  <a:gd name="connsiteY0" fmla="*/ 2280783 h 3608232"/>
                  <a:gd name="connsiteX1" fmla="*/ 1721812 w 2166199"/>
                  <a:gd name="connsiteY1" fmla="*/ 3030042 h 3608232"/>
                  <a:gd name="connsiteX2" fmla="*/ 1359227 w 2166199"/>
                  <a:gd name="connsiteY2" fmla="*/ 3604964 h 3608232"/>
                  <a:gd name="connsiteX3" fmla="*/ 709310 w 2166199"/>
                  <a:gd name="connsiteY3" fmla="*/ 3217620 h 3608232"/>
                  <a:gd name="connsiteX4" fmla="*/ 580504 w 2166199"/>
                  <a:gd name="connsiteY4" fmla="*/ 2451971 h 3608232"/>
                  <a:gd name="connsiteX5" fmla="*/ 1070449 w 2166199"/>
                  <a:gd name="connsiteY5" fmla="*/ 2512132 h 3608232"/>
                  <a:gd name="connsiteX6" fmla="*/ 1062874 w 2166199"/>
                  <a:gd name="connsiteY6" fmla="*/ 2677736 h 3608232"/>
                  <a:gd name="connsiteX7" fmla="*/ 873209 w 2166199"/>
                  <a:gd name="connsiteY7" fmla="*/ 2433430 h 3608232"/>
                  <a:gd name="connsiteX8" fmla="*/ 944817 w 2166199"/>
                  <a:gd name="connsiteY8" fmla="*/ 2016138 h 3608232"/>
                  <a:gd name="connsiteX9" fmla="*/ 16636 w 2166199"/>
                  <a:gd name="connsiteY9" fmla="*/ 1793704 h 3608232"/>
                  <a:gd name="connsiteX10" fmla="*/ 2166199 w 2166199"/>
                  <a:gd name="connsiteY10" fmla="*/ 0 h 3608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166199" h="3608232">
                    <a:moveTo>
                      <a:pt x="653438" y="2280783"/>
                    </a:moveTo>
                    <a:cubicBezTo>
                      <a:pt x="1359697" y="1832667"/>
                      <a:pt x="1656609" y="2730403"/>
                      <a:pt x="1721812" y="3030042"/>
                    </a:cubicBezTo>
                    <a:cubicBezTo>
                      <a:pt x="1787015" y="3329681"/>
                      <a:pt x="1655342" y="3565300"/>
                      <a:pt x="1359227" y="3604964"/>
                    </a:cubicBezTo>
                    <a:cubicBezTo>
                      <a:pt x="1110188" y="3638322"/>
                      <a:pt x="839097" y="3409785"/>
                      <a:pt x="709310" y="3217620"/>
                    </a:cubicBezTo>
                    <a:cubicBezTo>
                      <a:pt x="579523" y="3025455"/>
                      <a:pt x="427547" y="2641980"/>
                      <a:pt x="580504" y="2451971"/>
                    </a:cubicBezTo>
                    <a:cubicBezTo>
                      <a:pt x="733461" y="2261962"/>
                      <a:pt x="1020977" y="2441309"/>
                      <a:pt x="1070449" y="2512132"/>
                    </a:cubicBezTo>
                    <a:cubicBezTo>
                      <a:pt x="1119921" y="2582955"/>
                      <a:pt x="1150718" y="2660676"/>
                      <a:pt x="1062874" y="2677736"/>
                    </a:cubicBezTo>
                    <a:cubicBezTo>
                      <a:pt x="975030" y="2694796"/>
                      <a:pt x="892885" y="2543696"/>
                      <a:pt x="873209" y="2433430"/>
                    </a:cubicBezTo>
                    <a:cubicBezTo>
                      <a:pt x="853533" y="2323164"/>
                      <a:pt x="1094019" y="2168013"/>
                      <a:pt x="944817" y="2016138"/>
                    </a:cubicBezTo>
                    <a:cubicBezTo>
                      <a:pt x="795615" y="1864263"/>
                      <a:pt x="147952" y="2197606"/>
                      <a:pt x="16636" y="1793704"/>
                    </a:cubicBezTo>
                    <a:cubicBezTo>
                      <a:pt x="-114680" y="1389802"/>
                      <a:pt x="524877" y="236288"/>
                      <a:pt x="2166199" y="0"/>
                    </a:cubicBezTo>
                  </a:path>
                </a:pathLst>
              </a:custGeom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/>
              </a:p>
            </p:txBody>
          </p:sp>
          <p:sp>
            <p:nvSpPr>
              <p:cNvPr id="15" name="Freeform 2">
                <a:extLst>
                  <a:ext uri="{FF2B5EF4-FFF2-40B4-BE49-F238E27FC236}">
                    <a16:creationId xmlns:a16="http://schemas.microsoft.com/office/drawing/2014/main" id="{810E52B2-F145-46CA-8BEC-6338C94D9A32}"/>
                  </a:ext>
                </a:extLst>
              </p:cNvPr>
              <p:cNvSpPr/>
              <p:nvPr userDrawn="1"/>
            </p:nvSpPr>
            <p:spPr>
              <a:xfrm rot="21269127">
                <a:off x="914738" y="3748869"/>
                <a:ext cx="876299" cy="228600"/>
              </a:xfrm>
              <a:custGeom>
                <a:avLst/>
                <a:gdLst>
                  <a:gd name="connsiteX0" fmla="*/ 0 w 876300"/>
                  <a:gd name="connsiteY0" fmla="*/ 228600 h 228600"/>
                  <a:gd name="connsiteX1" fmla="*/ 876300 w 876300"/>
                  <a:gd name="connsiteY1" fmla="*/ 0 h 228600"/>
                  <a:gd name="connsiteX0" fmla="*/ 0 w 876300"/>
                  <a:gd name="connsiteY0" fmla="*/ 228600 h 228600"/>
                  <a:gd name="connsiteX1" fmla="*/ 876300 w 876300"/>
                  <a:gd name="connsiteY1" fmla="*/ 0 h 228600"/>
                  <a:gd name="connsiteX0" fmla="*/ 0 w 876300"/>
                  <a:gd name="connsiteY0" fmla="*/ 228600 h 228600"/>
                  <a:gd name="connsiteX1" fmla="*/ 876300 w 876300"/>
                  <a:gd name="connsiteY1" fmla="*/ 0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76300" h="228600">
                    <a:moveTo>
                      <a:pt x="0" y="228600"/>
                    </a:moveTo>
                    <a:cubicBezTo>
                      <a:pt x="261620" y="68580"/>
                      <a:pt x="477520" y="0"/>
                      <a:pt x="876300" y="0"/>
                    </a:cubicBezTo>
                  </a:path>
                </a:pathLst>
              </a:custGeom>
              <a:ln w="1587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42744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-1" y="0"/>
            <a:ext cx="6048000" cy="39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144000" y="0"/>
            <a:ext cx="6048000" cy="393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4004733"/>
            <a:ext cx="12192000" cy="28532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1392875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1D603-B48B-4D51-B53C-42277C03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A1A1E-015F-4B43-8BC0-E5D3BD269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C4540-1B76-4BCF-99BE-B2A4D87D6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B4293-0CA6-49C4-86BE-CB98879BD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14F8C-1643-4897-849C-842379110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36861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45662-4128-4CF6-B6BF-C7462F15B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FAA2A-5B12-4460-982E-C4A0DA85D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4750D-CD99-46F0-8516-CFA7E291A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8FE43-FE13-479E-8DC8-9D0614BAB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5134C-D41D-4C0E-BA40-D93FA771C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46977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C774D-E817-423D-B6B9-A6CCD9F40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13361-0CCF-4E75-ACBA-2DF897F7A3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BEBA29-35AF-40BF-9A07-09051ACAC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A18D48-5215-4E34-BEA9-D54296715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8976C-76FA-4349-8FF0-EA7038C0E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E55C9-AF73-4795-A92A-7A75AFDB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95034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51469-E3CB-4E17-B117-2D5E32465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31211-4F33-4AA0-9EB9-94F8189E50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12B0D1-4FEE-4F12-85CF-930D9A674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70B2A6-975D-4720-971D-3438C838DA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9C17BE-CD29-4269-9A5E-D263264E4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FA7450-7AEA-4FD7-A19B-38EE6E6B5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CAC590-6406-48B1-8044-9ADC28CC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BCCAC4-CBDB-4FF3-B8A0-41CFF7724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41380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8E9DF-EE32-4560-91CD-40FC0C77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1E6B15-664E-470F-A5A9-FB7646521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3F3F62-75A9-4B10-B937-E23323174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907F2-2F76-4855-A3DB-887452CDD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18145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76255C-049F-4A73-96A8-331182097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A75076-AF27-4CDA-96E5-A84EBF112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9AFC5-D9B0-487B-AA9D-853C4C8D3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20748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4152B-0CA5-4CD5-8F0A-78246D7E7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94CF2-A46A-40C6-9834-594343A8B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A4DB8F-EA01-418B-9D1B-4C29395D23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02A462-739E-4636-927F-803C5EF67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E59B3E-03B6-4C7A-BD1D-DC3375516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3D13F6-0AA8-4B08-A97C-CD37608A6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82031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0CCE7-904D-4B40-A7B5-B4C571AEC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6BC17C-66AB-4464-8858-22EA3AE725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66F997-37A1-4DC8-B752-3D9C17AEE1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92BAC1-E0FC-4BC7-8EB8-DEB5B532A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A43450-F49A-48DC-AC5D-1FFB17F13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89349-023B-4471-BFEE-16073CB2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49900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C9E4F6-9E03-4C0A-9D3E-96394B4E9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33FEEA-59E3-4848-AB4F-481FAFA7C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40B19-C227-4017-9D8C-535BFA7D31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952B0-BC14-4D46-8DFA-CCD43AD5AF56}" type="datetimeFigureOut">
              <a:rPr lang="en-ID" smtClean="0"/>
              <a:t>31/12/2022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39005-3B4A-4274-820E-DC2B43CAB4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879D8-F57B-4FCE-B137-91492800FD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4071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7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16A84-E56A-4C5D-986B-43B698168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5333" y="1586894"/>
            <a:ext cx="8337833" cy="2015143"/>
          </a:xfrm>
        </p:spPr>
        <p:txBody>
          <a:bodyPr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tabLst/>
              <a:defRPr/>
            </a:pPr>
            <a:r>
              <a:rPr lang="en-US" sz="3200" b="1" dirty="0" err="1" smtClean="0">
                <a:solidFill>
                  <a:prstClr val="black"/>
                </a:solidFill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  <a:t>Sesi</a:t>
            </a:r>
            <a:r>
              <a:rPr lang="en-US" sz="3200" b="1" dirty="0" smtClean="0">
                <a:solidFill>
                  <a:prstClr val="black"/>
                </a:solidFill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  <a:t> 11-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  <a:t>Date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  <a:t>, Number, </a:t>
            </a: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  <a:t>Time, 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  <a:t/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</a:b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  <a:t>Countable &amp; Uncountable Nouns</a:t>
            </a:r>
            <a:b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</a:br>
            <a:endParaRPr lang="en-ID" sz="2400" dirty="0">
              <a:latin typeface="Montserrat" panose="02000505000000020004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9765D7-3DE7-4B42-876A-8EBCDBE18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71" y="4695548"/>
            <a:ext cx="4878595" cy="599783"/>
          </a:xfrm>
        </p:spPr>
        <p:txBody>
          <a:bodyPr>
            <a:normAutofit/>
          </a:bodyPr>
          <a:lstStyle/>
          <a:p>
            <a:pPr algn="r"/>
            <a:r>
              <a:rPr lang="en-ID" dirty="0" smtClean="0">
                <a:latin typeface="Montserrat" panose="02000505000000020004" pitchFamily="2" charset="0"/>
              </a:rPr>
              <a:t>English team </a:t>
            </a:r>
            <a:endParaRPr lang="en-ID" dirty="0"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976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ko-KR" dirty="0"/>
              <a:t>Countable &amp; Uncountable Nouns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/>
              <a:t>How Many VS How Much</a:t>
            </a:r>
            <a:endParaRPr lang="en-US" altLang="ko-KR" dirty="0"/>
          </a:p>
        </p:txBody>
      </p:sp>
      <p:sp>
        <p:nvSpPr>
          <p:cNvPr id="4" name="TextBox 3">
            <a:hlinkClick r:id="rId2"/>
            <a:extLst>
              <a:ext uri="{FF2B5EF4-FFF2-40B4-BE49-F238E27FC236}">
                <a16:creationId xmlns:a16="http://schemas.microsoft.com/office/drawing/2014/main" id="{AA805DF8-A42F-4C02-9E21-51CE65C3AFD9}"/>
              </a:ext>
            </a:extLst>
          </p:cNvPr>
          <p:cNvSpPr txBox="1"/>
          <p:nvPr/>
        </p:nvSpPr>
        <p:spPr>
          <a:xfrm>
            <a:off x="0" y="6501342"/>
            <a:ext cx="12192000" cy="256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67" b="1" dirty="0">
                <a:solidFill>
                  <a:schemeClr val="bg1"/>
                </a:solidFill>
                <a:cs typeface="Arial" pitchFamily="34" charset="0"/>
                <a:hlinkClick r:id="rId2"/>
              </a:rPr>
              <a:t>http://www.free-powerpoint-templates-design.com</a:t>
            </a:r>
            <a:endParaRPr lang="ko-KR" altLang="en-US" sz="1067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9195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39616" y="205278"/>
            <a:ext cx="8304155" cy="953671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 dirty="0"/>
              <a:t>Countable Nouns VS Uncountable Nouns 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927648" y="1596214"/>
            <a:ext cx="2421640" cy="420564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133" b="1" dirty="0">
                <a:solidFill>
                  <a:srgbClr val="444342"/>
                </a:solidFill>
                <a:cs typeface="Arial" pitchFamily="34" charset="0"/>
              </a:rPr>
              <a:t>Countable Nouns</a:t>
            </a:r>
            <a:endParaRPr lang="ko-KR" altLang="en-US" sz="2133" b="1" dirty="0">
              <a:solidFill>
                <a:srgbClr val="444342"/>
              </a:solidFill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27648" y="4005065"/>
            <a:ext cx="2421640" cy="748795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133" b="1" dirty="0">
                <a:solidFill>
                  <a:srgbClr val="444342"/>
                </a:solidFill>
                <a:cs typeface="Arial" pitchFamily="34" charset="0"/>
              </a:rPr>
              <a:t>Uncountable Nouns</a:t>
            </a:r>
            <a:endParaRPr lang="ko-KR" altLang="en-US" sz="2133" b="1" dirty="0">
              <a:solidFill>
                <a:srgbClr val="444342"/>
              </a:solidFill>
              <a:cs typeface="Arial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14468" y="2047619"/>
            <a:ext cx="48000" cy="48103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19936" y="3849361"/>
            <a:ext cx="57606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solidFill>
                  <a:schemeClr val="bg1"/>
                </a:solidFill>
              </a:rPr>
              <a:t>are for the things that we cannot count with numbers.</a:t>
            </a:r>
          </a:p>
          <a:p>
            <a:pPr algn="just"/>
            <a:r>
              <a:rPr lang="en-US" sz="1600" dirty="0">
                <a:solidFill>
                  <a:schemeClr val="bg1"/>
                </a:solidFill>
              </a:rPr>
              <a:t>They may be the names for abstract ideas or qualities or for physical objects that are too small or too amorphous to be counted </a:t>
            </a:r>
            <a:r>
              <a:rPr lang="en-US" sz="1600" u="sng" dirty="0">
                <a:solidFill>
                  <a:schemeClr val="accent3"/>
                </a:solidFill>
              </a:rPr>
              <a:t>(liquids, powders, gases, etc.). </a:t>
            </a:r>
          </a:p>
          <a:p>
            <a:pPr algn="just"/>
            <a:endParaRPr lang="en-US" sz="1600" dirty="0">
              <a:solidFill>
                <a:schemeClr val="bg1"/>
              </a:solidFill>
            </a:endParaRPr>
          </a:p>
          <a:p>
            <a:pPr algn="just"/>
            <a:r>
              <a:rPr lang="en-US" sz="1600" dirty="0">
                <a:solidFill>
                  <a:schemeClr val="bg1"/>
                </a:solidFill>
              </a:rPr>
              <a:t>Uncountable nouns </a:t>
            </a:r>
            <a:r>
              <a:rPr lang="en-US" sz="1600" dirty="0">
                <a:solidFill>
                  <a:schemeClr val="accent3"/>
                </a:solidFill>
              </a:rPr>
              <a:t>are used with a singular verb. </a:t>
            </a:r>
            <a:r>
              <a:rPr lang="en-US" sz="1600" dirty="0">
                <a:solidFill>
                  <a:schemeClr val="bg1"/>
                </a:solidFill>
              </a:rPr>
              <a:t>They usually do not have a plural form. If you want to ask about the quantity of an uncountable noun, you ask </a:t>
            </a:r>
            <a:r>
              <a:rPr lang="en-US" sz="1600" dirty="0">
                <a:solidFill>
                  <a:schemeClr val="accent3"/>
                </a:solidFill>
              </a:rPr>
              <a:t>"How much?"</a:t>
            </a:r>
            <a:endParaRPr lang="en-US" altLang="ko-KR" sz="16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86818A-46CF-4815-983D-F015A53E7E3F}"/>
              </a:ext>
            </a:extLst>
          </p:cNvPr>
          <p:cNvSpPr txBox="1"/>
          <p:nvPr/>
        </p:nvSpPr>
        <p:spPr>
          <a:xfrm>
            <a:off x="5519936" y="1468623"/>
            <a:ext cx="57606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dirty="0">
                <a:solidFill>
                  <a:schemeClr val="bg1"/>
                </a:solidFill>
              </a:rPr>
              <a:t>are for things </a:t>
            </a:r>
            <a:r>
              <a:rPr lang="en-US" sz="1600" u="sng" dirty="0">
                <a:solidFill>
                  <a:schemeClr val="accent3"/>
                </a:solidFill>
              </a:rPr>
              <a:t>we can count using numbers</a:t>
            </a:r>
            <a:r>
              <a:rPr lang="en-US" sz="1600" dirty="0">
                <a:solidFill>
                  <a:schemeClr val="bg1"/>
                </a:solidFill>
              </a:rPr>
              <a:t>. They have a singular and a plural form. The singular form can use the </a:t>
            </a:r>
            <a:r>
              <a:rPr lang="en-US" sz="1600" dirty="0">
                <a:solidFill>
                  <a:schemeClr val="accent3"/>
                </a:solidFill>
              </a:rPr>
              <a:t>determiner " a " or " an " . </a:t>
            </a:r>
          </a:p>
          <a:p>
            <a:pPr algn="just"/>
            <a:endParaRPr lang="en-US" sz="1600" dirty="0">
              <a:solidFill>
                <a:schemeClr val="bg1"/>
              </a:solidFill>
            </a:endParaRPr>
          </a:p>
          <a:p>
            <a:pPr algn="just"/>
            <a:r>
              <a:rPr lang="en-US" sz="1600" dirty="0">
                <a:solidFill>
                  <a:schemeClr val="bg1"/>
                </a:solidFill>
              </a:rPr>
              <a:t>If you want to ask about the quantity of a countable noun, you ask </a:t>
            </a:r>
            <a:r>
              <a:rPr lang="en-US" sz="1600" dirty="0">
                <a:solidFill>
                  <a:schemeClr val="accent3"/>
                </a:solidFill>
              </a:rPr>
              <a:t>"How many?" </a:t>
            </a:r>
            <a:r>
              <a:rPr lang="en-US" sz="1600" dirty="0">
                <a:solidFill>
                  <a:schemeClr val="bg1"/>
                </a:solidFill>
              </a:rPr>
              <a:t>combined with the plural countable noun.</a:t>
            </a:r>
            <a:endParaRPr lang="en-US" altLang="ko-KR" sz="16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43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Example</a:t>
            </a:r>
            <a:endParaRPr lang="ko-KR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-730320" y="1165779"/>
            <a:ext cx="11760629" cy="384043"/>
          </a:xfrm>
        </p:spPr>
        <p:txBody>
          <a:bodyPr>
            <a:noAutofit/>
          </a:bodyPr>
          <a:lstStyle/>
          <a:p>
            <a:pPr lvl="0" algn="ctr"/>
            <a:r>
              <a:rPr lang="en-US" altLang="ko-KR" sz="2400" dirty="0"/>
              <a:t>Countable Nouns Vs Uncountable Nouns</a:t>
            </a:r>
          </a:p>
        </p:txBody>
      </p:sp>
      <p:sp>
        <p:nvSpPr>
          <p:cNvPr id="4" name="Rectangle 3"/>
          <p:cNvSpPr/>
          <p:nvPr/>
        </p:nvSpPr>
        <p:spPr>
          <a:xfrm>
            <a:off x="3604421" y="2414925"/>
            <a:ext cx="1440000" cy="14400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5" name="Rectangle 4"/>
          <p:cNvSpPr/>
          <p:nvPr/>
        </p:nvSpPr>
        <p:spPr>
          <a:xfrm>
            <a:off x="5524635" y="2414925"/>
            <a:ext cx="1440000" cy="144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6" name="Rectangle 5"/>
          <p:cNvSpPr/>
          <p:nvPr/>
        </p:nvSpPr>
        <p:spPr>
          <a:xfrm>
            <a:off x="3604421" y="4189237"/>
            <a:ext cx="1440000" cy="144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7" name="Rectangle 6"/>
          <p:cNvSpPr/>
          <p:nvPr/>
        </p:nvSpPr>
        <p:spPr>
          <a:xfrm>
            <a:off x="5524635" y="4189237"/>
            <a:ext cx="1440000" cy="14400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0" name="Rectangle 9"/>
          <p:cNvSpPr/>
          <p:nvPr/>
        </p:nvSpPr>
        <p:spPr>
          <a:xfrm>
            <a:off x="4040868" y="4643807"/>
            <a:ext cx="567107" cy="530860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1" name="Rectangle 23"/>
          <p:cNvSpPr/>
          <p:nvPr/>
        </p:nvSpPr>
        <p:spPr>
          <a:xfrm>
            <a:off x="5908219" y="2937037"/>
            <a:ext cx="672831" cy="3957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2" name="Rectangle 30"/>
          <p:cNvSpPr/>
          <p:nvPr/>
        </p:nvSpPr>
        <p:spPr>
          <a:xfrm>
            <a:off x="4070373" y="2881619"/>
            <a:ext cx="508097" cy="50661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13" name="Oval 7"/>
          <p:cNvSpPr/>
          <p:nvPr/>
        </p:nvSpPr>
        <p:spPr>
          <a:xfrm>
            <a:off x="5943345" y="4607947"/>
            <a:ext cx="602579" cy="60257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grpSp>
        <p:nvGrpSpPr>
          <p:cNvPr id="14" name="Group 13"/>
          <p:cNvGrpSpPr/>
          <p:nvPr/>
        </p:nvGrpSpPr>
        <p:grpSpPr>
          <a:xfrm>
            <a:off x="7369735" y="2562807"/>
            <a:ext cx="2996395" cy="1852126"/>
            <a:chOff x="2113657" y="4283314"/>
            <a:chExt cx="3647460" cy="1389094"/>
          </a:xfrm>
        </p:grpSpPr>
        <p:sp>
          <p:nvSpPr>
            <p:cNvPr id="15" name="TextBox 14"/>
            <p:cNvSpPr txBox="1"/>
            <p:nvPr/>
          </p:nvSpPr>
          <p:spPr>
            <a:xfrm>
              <a:off x="2113657" y="4495163"/>
              <a:ext cx="3647459" cy="11772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tea//sugar//water//air// knowledge//beauty//anger// fear//love//money//safety// evidence// etc.</a:t>
              </a:r>
              <a:endParaRPr lang="en-US" altLang="ko-KR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113658" y="4283314"/>
              <a:ext cx="3647459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Uncountable  Form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369734" y="4337118"/>
            <a:ext cx="2805623" cy="1359684"/>
            <a:chOff x="2113656" y="4283314"/>
            <a:chExt cx="3974254" cy="1019763"/>
          </a:xfrm>
        </p:grpSpPr>
        <p:sp>
          <p:nvSpPr>
            <p:cNvPr id="21" name="TextBox 20"/>
            <p:cNvSpPr txBox="1"/>
            <p:nvPr/>
          </p:nvSpPr>
          <p:spPr>
            <a:xfrm>
              <a:off x="2113656" y="4495163"/>
              <a:ext cx="3974254" cy="807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He did not have much sugar left. </a:t>
              </a:r>
            </a:p>
            <a:p>
              <a:r>
                <a:rPr lang="en-US" sz="1600" dirty="0"/>
                <a:t>Can you give me some information about it?</a:t>
              </a:r>
              <a:endParaRPr lang="en-US" altLang="ko-KR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113658" y="4283314"/>
              <a:ext cx="3647459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Example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707827" y="2562806"/>
            <a:ext cx="2574923" cy="1359683"/>
            <a:chOff x="467544" y="1419622"/>
            <a:chExt cx="1931192" cy="1019762"/>
          </a:xfrm>
        </p:grpSpPr>
        <p:sp>
          <p:nvSpPr>
            <p:cNvPr id="23" name="TextBox 22"/>
            <p:cNvSpPr txBox="1"/>
            <p:nvPr/>
          </p:nvSpPr>
          <p:spPr>
            <a:xfrm>
              <a:off x="467544" y="1631471"/>
              <a:ext cx="1931191" cy="807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Singular // Plural </a:t>
              </a:r>
            </a:p>
            <a:p>
              <a:pPr algn="r"/>
              <a:r>
                <a:rPr lang="en-US" sz="1600" dirty="0"/>
                <a:t>One dog // Two dogs</a:t>
              </a:r>
            </a:p>
            <a:p>
              <a:pPr algn="r"/>
              <a:r>
                <a:rPr lang="en-US" sz="1600" dirty="0"/>
                <a:t> An apple // five apples One man // three men</a:t>
              </a:r>
              <a:endParaRPr lang="en-US" altLang="ko-KR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67545" y="1419622"/>
              <a:ext cx="1931191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Countable Form 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07827" y="4337118"/>
            <a:ext cx="2574923" cy="1113463"/>
            <a:chOff x="477383" y="2372287"/>
            <a:chExt cx="1931192" cy="835097"/>
          </a:xfrm>
        </p:grpSpPr>
        <p:sp>
          <p:nvSpPr>
            <p:cNvPr id="25" name="TextBox 24"/>
            <p:cNvSpPr txBox="1"/>
            <p:nvPr/>
          </p:nvSpPr>
          <p:spPr>
            <a:xfrm>
              <a:off x="477383" y="2584136"/>
              <a:ext cx="1931191" cy="623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/>
                <a:t>John has five apples. </a:t>
              </a:r>
            </a:p>
            <a:p>
              <a:pPr algn="r"/>
              <a:r>
                <a:rPr lang="en-US" sz="1600" dirty="0"/>
                <a:t>We own a dog. </a:t>
              </a:r>
            </a:p>
            <a:p>
              <a:pPr algn="r"/>
              <a:r>
                <a:rPr lang="en-US" sz="1600" dirty="0"/>
                <a:t>There are 2 men outside. </a:t>
              </a:r>
              <a:endParaRPr lang="en-US" altLang="ko-KR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77384" y="2372287"/>
              <a:ext cx="1931191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Example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114243" y="1883076"/>
            <a:ext cx="4391211" cy="4349421"/>
            <a:chOff x="2228466" y="1244261"/>
            <a:chExt cx="3293408" cy="3262066"/>
          </a:xfrm>
        </p:grpSpPr>
        <p:sp>
          <p:nvSpPr>
            <p:cNvPr id="8" name="Rectangle 7"/>
            <p:cNvSpPr/>
            <p:nvPr/>
          </p:nvSpPr>
          <p:spPr>
            <a:xfrm>
              <a:off x="2435170" y="2841622"/>
              <a:ext cx="2880000" cy="3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9" name="Rectangle 8"/>
            <p:cNvSpPr/>
            <p:nvPr/>
          </p:nvSpPr>
          <p:spPr>
            <a:xfrm rot="5400000">
              <a:off x="2435170" y="2841622"/>
              <a:ext cx="2880000" cy="3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400"/>
            </a:p>
          </p:txBody>
        </p:sp>
        <p:sp>
          <p:nvSpPr>
            <p:cNvPr id="29" name="Isosceles Triangle 28"/>
            <p:cNvSpPr/>
            <p:nvPr/>
          </p:nvSpPr>
          <p:spPr>
            <a:xfrm>
              <a:off x="3755281" y="1244261"/>
              <a:ext cx="239778" cy="20670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1" name="Isosceles Triangle 30"/>
            <p:cNvSpPr/>
            <p:nvPr/>
          </p:nvSpPr>
          <p:spPr>
            <a:xfrm rot="5400000">
              <a:off x="5298633" y="2750641"/>
              <a:ext cx="239778" cy="20670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2" name="Isosceles Triangle 31"/>
            <p:cNvSpPr/>
            <p:nvPr/>
          </p:nvSpPr>
          <p:spPr>
            <a:xfrm rot="10800000">
              <a:off x="3755281" y="4299622"/>
              <a:ext cx="239778" cy="20670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  <p:sp>
          <p:nvSpPr>
            <p:cNvPr id="33" name="Isosceles Triangle 32"/>
            <p:cNvSpPr/>
            <p:nvPr/>
          </p:nvSpPr>
          <p:spPr>
            <a:xfrm rot="16200000">
              <a:off x="2211930" y="2774269"/>
              <a:ext cx="239778" cy="20670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134654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27"/>
          <p:cNvSpPr/>
          <p:nvPr/>
        </p:nvSpPr>
        <p:spPr>
          <a:xfrm>
            <a:off x="2807109" y="4422906"/>
            <a:ext cx="529113" cy="40643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sp>
        <p:nvSpPr>
          <p:cNvPr id="9" name="Rounded Rectangle 7"/>
          <p:cNvSpPr/>
          <p:nvPr/>
        </p:nvSpPr>
        <p:spPr>
          <a:xfrm>
            <a:off x="8947377" y="4422906"/>
            <a:ext cx="537943" cy="46423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/>
          </a:p>
        </p:txBody>
      </p:sp>
      <p:grpSp>
        <p:nvGrpSpPr>
          <p:cNvPr id="10" name="Group 9"/>
          <p:cNvGrpSpPr/>
          <p:nvPr/>
        </p:nvGrpSpPr>
        <p:grpSpPr>
          <a:xfrm>
            <a:off x="1103446" y="4945667"/>
            <a:ext cx="3936437" cy="1446550"/>
            <a:chOff x="2551706" y="4283314"/>
            <a:chExt cx="1480091" cy="1084912"/>
          </a:xfrm>
        </p:grpSpPr>
        <p:sp>
          <p:nvSpPr>
            <p:cNvPr id="11" name="TextBox 10"/>
            <p:cNvSpPr txBox="1"/>
            <p:nvPr/>
          </p:nvSpPr>
          <p:spPr>
            <a:xfrm>
              <a:off x="2551706" y="4560313"/>
              <a:ext cx="1480091" cy="807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Much is used with </a:t>
              </a:r>
              <a:r>
                <a:rPr lang="en-US" sz="1600" dirty="0">
                  <a:solidFill>
                    <a:schemeClr val="accent5">
                      <a:lumMod val="75000"/>
                    </a:schemeClr>
                  </a:solidFill>
                </a:rPr>
                <a:t>uncountable nouns </a:t>
              </a:r>
            </a:p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(e.g. happiness, music, water, time) it is also mainly used in </a:t>
              </a:r>
              <a:r>
                <a:rPr lang="en-US" sz="1600" dirty="0">
                  <a:solidFill>
                    <a:schemeClr val="accent5">
                      <a:lumMod val="75000"/>
                    </a:schemeClr>
                  </a:solidFill>
                </a:rPr>
                <a:t>negative</a:t>
              </a:r>
              <a:r>
                <a:rPr lang="en-US" sz="1600" dirty="0">
                  <a:solidFill>
                    <a:schemeClr val="bg1"/>
                  </a:solidFill>
                </a:rPr>
                <a:t> and </a:t>
              </a:r>
              <a:r>
                <a:rPr lang="en-US" sz="1600" dirty="0">
                  <a:solidFill>
                    <a:schemeClr val="accent5">
                      <a:lumMod val="75000"/>
                    </a:schemeClr>
                  </a:solidFill>
                </a:rPr>
                <a:t>interrogative</a:t>
              </a:r>
              <a:r>
                <a:rPr lang="en-US" sz="1600" dirty="0">
                  <a:solidFill>
                    <a:schemeClr val="bg1"/>
                  </a:solidFill>
                </a:rPr>
                <a:t> clauses</a:t>
              </a:r>
              <a:endParaRPr lang="ko-KR" altLang="en-US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51706" y="4283314"/>
              <a:ext cx="1480091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cs typeface="Arial" pitchFamily="34" charset="0"/>
                </a:rPr>
                <a:t>MUCH</a:t>
              </a:r>
              <a:endParaRPr lang="ko-KR" altLang="en-US" sz="1600" b="1" dirty="0">
                <a:cs typeface="Arial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248128" y="4945667"/>
            <a:ext cx="3936437" cy="1446550"/>
            <a:chOff x="2551706" y="4283314"/>
            <a:chExt cx="1480091" cy="1084912"/>
          </a:xfrm>
        </p:grpSpPr>
        <p:sp>
          <p:nvSpPr>
            <p:cNvPr id="14" name="TextBox 13"/>
            <p:cNvSpPr txBox="1"/>
            <p:nvPr/>
          </p:nvSpPr>
          <p:spPr>
            <a:xfrm>
              <a:off x="2551706" y="4560313"/>
              <a:ext cx="1480091" cy="8079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Many is used with </a:t>
              </a:r>
              <a:r>
                <a:rPr lang="en-US" sz="1600" dirty="0">
                  <a:solidFill>
                    <a:schemeClr val="accent5">
                      <a:lumMod val="75000"/>
                    </a:schemeClr>
                  </a:solidFill>
                </a:rPr>
                <a:t>countable nouns </a:t>
              </a:r>
            </a:p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(e.g. dogs, dollars, tables, children) it is also mainly used in </a:t>
              </a:r>
              <a:r>
                <a:rPr lang="en-US" sz="1600" dirty="0">
                  <a:solidFill>
                    <a:schemeClr val="accent5">
                      <a:lumMod val="75000"/>
                    </a:schemeClr>
                  </a:solidFill>
                </a:rPr>
                <a:t>question</a:t>
              </a:r>
              <a:r>
                <a:rPr lang="en-US" sz="1600" dirty="0">
                  <a:solidFill>
                    <a:schemeClr val="bg1"/>
                  </a:solidFill>
                </a:rPr>
                <a:t>, </a:t>
              </a:r>
              <a:r>
                <a:rPr lang="en-US" sz="1600" dirty="0">
                  <a:solidFill>
                    <a:schemeClr val="accent5">
                      <a:lumMod val="75000"/>
                    </a:schemeClr>
                  </a:solidFill>
                </a:rPr>
                <a:t>affirmative</a:t>
              </a:r>
              <a:r>
                <a:rPr lang="en-US" sz="1600" dirty="0">
                  <a:solidFill>
                    <a:schemeClr val="bg1"/>
                  </a:solidFill>
                </a:rPr>
                <a:t> sentences &amp; negotiations  </a:t>
              </a:r>
              <a:endParaRPr lang="ko-KR" altLang="en-US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551706" y="4283314"/>
              <a:ext cx="1480091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cs typeface="Arial" pitchFamily="34" charset="0"/>
                </a:rPr>
                <a:t>MANY</a:t>
              </a:r>
              <a:endParaRPr lang="ko-KR" altLang="en-US" sz="1600" b="1" dirty="0">
                <a:cs typeface="Arial" pitchFamily="34" charset="0"/>
              </a:endParaRPr>
            </a:p>
          </p:txBody>
        </p:sp>
      </p:grpSp>
      <p:sp>
        <p:nvSpPr>
          <p:cNvPr id="20" name="Rectangle 19"/>
          <p:cNvSpPr/>
          <p:nvPr/>
        </p:nvSpPr>
        <p:spPr>
          <a:xfrm>
            <a:off x="6262108" y="4293096"/>
            <a:ext cx="48000" cy="24002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pic>
        <p:nvPicPr>
          <p:cNvPr id="6" name="Picture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C57BF0B-A6A4-48BD-BA43-B722D29AF10E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>
          <a:blip r:embed="rId2"/>
          <a:srcRect t="6623" b="6623"/>
          <a:stretch>
            <a:fillRect/>
          </a:stretch>
        </p:blipFill>
        <p:spPr/>
      </p:pic>
      <p:pic>
        <p:nvPicPr>
          <p:cNvPr id="16" name="Picture Placeholder 15" descr="Text, application&#10;&#10;Description automatically generated">
            <a:extLst>
              <a:ext uri="{FF2B5EF4-FFF2-40B4-BE49-F238E27FC236}">
                <a16:creationId xmlns:a16="http://schemas.microsoft.com/office/drawing/2014/main" id="{F440F58F-A70F-4FBB-95AC-F99C04D87DD0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t="6623" b="6623"/>
          <a:stretch>
            <a:fillRect/>
          </a:stretch>
        </p:blipFill>
        <p:spPr>
          <a:xfrm>
            <a:off x="6144000" y="-31898"/>
            <a:ext cx="6048000" cy="3936000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DD110EC-5236-47F1-9CE9-B84F8C6A9E15}"/>
              </a:ext>
            </a:extLst>
          </p:cNvPr>
          <p:cNvSpPr/>
          <p:nvPr/>
        </p:nvSpPr>
        <p:spPr>
          <a:xfrm>
            <a:off x="5762531" y="4862920"/>
            <a:ext cx="1095154" cy="46423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VS</a:t>
            </a:r>
            <a:endParaRPr lang="en-ID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1634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9C21B-F7D6-4548-957A-7B87E3B98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556" y="2225524"/>
            <a:ext cx="3211031" cy="1375608"/>
          </a:xfrm>
        </p:spPr>
        <p:txBody>
          <a:bodyPr anchor="ctr">
            <a:normAutofit/>
          </a:bodyPr>
          <a:lstStyle/>
          <a:p>
            <a:pPr>
              <a:defRPr/>
            </a:pPr>
            <a:r>
              <a:rPr lang="en-US" b="1" dirty="0">
                <a:solidFill>
                  <a:schemeClr val="accent2"/>
                </a:solidFill>
              </a:rPr>
              <a:t>EXAMPLE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endParaRPr lang="id-ID" dirty="0">
              <a:solidFill>
                <a:schemeClr val="bg1"/>
              </a:solidFill>
            </a:endParaRPr>
          </a:p>
        </p:txBody>
      </p:sp>
      <p:pic>
        <p:nvPicPr>
          <p:cNvPr id="4" name="Picture 3" descr="Text&#10;&#10;Description automatically generated with low confidence">
            <a:extLst>
              <a:ext uri="{FF2B5EF4-FFF2-40B4-BE49-F238E27FC236}">
                <a16:creationId xmlns:a16="http://schemas.microsoft.com/office/drawing/2014/main" id="{5044793D-7917-405B-B254-EA168E97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587" y="0"/>
            <a:ext cx="734785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Let’s </a:t>
            </a:r>
          </a:p>
          <a:p>
            <a:r>
              <a:rPr lang="en-US" altLang="ko-KR" dirty="0"/>
              <a:t>Practice!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096000" y="3071337"/>
            <a:ext cx="528058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1. Make a small group consisted of 4-5 people</a:t>
            </a:r>
          </a:p>
          <a:p>
            <a:endParaRPr lang="en-US" altLang="ko-KR" sz="20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2. Create a situation which everyone has a role play</a:t>
            </a:r>
          </a:p>
          <a:p>
            <a:endParaRPr lang="en-US" altLang="ko-KR" sz="20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3. Practice a dialog with using “countable and uncountable nouns, much &amp; many”</a:t>
            </a:r>
          </a:p>
        </p:txBody>
      </p:sp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8A1E571D-5C2E-44D6-ACE2-FBB4FDD8E552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2F84B8B7-4D77-4D40-81F0-F0CFF6CBCE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9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7506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6E0367-FC5A-4E2E-8497-182A2A5FA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48113"/>
            <a:ext cx="9144000" cy="1361849"/>
          </a:xfrm>
        </p:spPr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THANK YOU, </a:t>
            </a:r>
            <a:br>
              <a:rPr lang="en-US" dirty="0"/>
            </a:br>
            <a:r>
              <a:rPr lang="en-US" sz="4000" dirty="0"/>
              <a:t>LET’S PRACTICE CONFIDENTLY</a:t>
            </a:r>
            <a:r>
              <a:rPr lang="en-US" dirty="0"/>
              <a:t>!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ID" sz="1800" dirty="0"/>
          </a:p>
        </p:txBody>
      </p:sp>
    </p:spTree>
    <p:extLst>
      <p:ext uri="{BB962C8B-B14F-4D97-AF65-F5344CB8AC3E}">
        <p14:creationId xmlns:p14="http://schemas.microsoft.com/office/powerpoint/2010/main" val="2129670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3446" y="678730"/>
            <a:ext cx="9930353" cy="1011958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LEARNING OBJECTIVES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3446" y="2161309"/>
            <a:ext cx="10222975" cy="3506606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/>
              <a:t>After learning this session you will :</a:t>
            </a:r>
          </a:p>
          <a:p>
            <a:pPr marL="0" indent="0">
              <a:buNone/>
            </a:pPr>
            <a:endParaRPr lang="en-US" sz="4400" dirty="0"/>
          </a:p>
          <a:p>
            <a:r>
              <a:rPr lang="en-US" sz="4400" dirty="0" smtClean="0"/>
              <a:t>Able </a:t>
            </a:r>
            <a:r>
              <a:rPr lang="en-US" sz="4400" dirty="0"/>
              <a:t>to understand about concept of </a:t>
            </a:r>
            <a:r>
              <a:rPr lang="en-US" sz="4400" dirty="0" smtClean="0"/>
              <a:t>date, </a:t>
            </a:r>
            <a:r>
              <a:rPr lang="en-US" sz="4400" dirty="0" smtClean="0"/>
              <a:t>number, </a:t>
            </a:r>
            <a:r>
              <a:rPr lang="en-US" sz="4400" dirty="0" smtClean="0"/>
              <a:t>time, countable </a:t>
            </a:r>
            <a:r>
              <a:rPr lang="en-US" sz="4400" dirty="0"/>
              <a:t>and </a:t>
            </a:r>
            <a:r>
              <a:rPr lang="en-US" sz="4400" dirty="0" smtClean="0"/>
              <a:t>uncountable nouns</a:t>
            </a:r>
            <a:endParaRPr lang="en-US" sz="4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615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27ED-2E96-4746-9C8D-A612843D1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05563"/>
            <a:ext cx="2938468" cy="5431762"/>
          </a:xfrm>
        </p:spPr>
        <p:txBody>
          <a:bodyPr anchor="ctr">
            <a:normAutofit/>
          </a:bodyPr>
          <a:lstStyle/>
          <a:p>
            <a:r>
              <a:rPr lang="en-US" dirty="0"/>
              <a:t>CONTENT: 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4D777309-0BDD-8F7D-7709-365A641BDF2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846889" y="609602"/>
          <a:ext cx="5424112" cy="3208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12879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3148" y="706377"/>
            <a:ext cx="10669020" cy="830997"/>
          </a:xfrm>
        </p:spPr>
        <p:txBody>
          <a:bodyPr>
            <a:normAutofit/>
          </a:bodyPr>
          <a:lstStyle/>
          <a:p>
            <a:r>
              <a:rPr lang="en-US" altLang="ko-KR" dirty="0"/>
              <a:t>1. Talking about Date, Number and Time</a:t>
            </a:r>
            <a:endParaRPr lang="ko-KR" alt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190556" y="1861870"/>
            <a:ext cx="6144683" cy="1186010"/>
            <a:chOff x="1472558" y="998559"/>
            <a:chExt cx="2765965" cy="889506"/>
          </a:xfrm>
        </p:grpSpPr>
        <p:sp>
          <p:nvSpPr>
            <p:cNvPr id="8" name="TextBox 7"/>
            <p:cNvSpPr txBox="1"/>
            <p:nvPr/>
          </p:nvSpPr>
          <p:spPr>
            <a:xfrm>
              <a:off x="1472558" y="1264818"/>
              <a:ext cx="2765965" cy="6232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Q: What’s the date today?</a:t>
              </a:r>
            </a:p>
            <a:p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A: It’s the 22</a:t>
              </a:r>
              <a:r>
                <a:rPr lang="en-US" altLang="ko-KR" sz="1600" baseline="30000" dirty="0">
                  <a:solidFill>
                    <a:schemeClr val="bg1"/>
                  </a:solidFill>
                  <a:cs typeface="Arial" pitchFamily="34" charset="0"/>
                </a:rPr>
                <a:t>nd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 of March</a:t>
              </a:r>
            </a:p>
            <a:p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Or, It’s March </a:t>
              </a:r>
              <a:r>
                <a:rPr lang="en-US" altLang="ko-KR" sz="1600" dirty="0" smtClean="0">
                  <a:solidFill>
                    <a:schemeClr val="bg1"/>
                  </a:solidFill>
                  <a:cs typeface="Arial" pitchFamily="34" charset="0"/>
                </a:rPr>
                <a:t>22  </a:t>
              </a:r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(read: March twenty </a:t>
              </a:r>
              <a:r>
                <a:rPr lang="en-US" altLang="ko-KR" sz="1600" dirty="0" smtClean="0">
                  <a:solidFill>
                    <a:schemeClr val="bg1"/>
                  </a:solidFill>
                  <a:cs typeface="Arial" pitchFamily="34" charset="0"/>
                </a:rPr>
                <a:t>seco</a:t>
              </a:r>
              <a:r>
                <a:rPr lang="en-US" altLang="ko-KR" sz="1600" u="sng" dirty="0" smtClean="0">
                  <a:solidFill>
                    <a:schemeClr val="bg1"/>
                  </a:solidFill>
                  <a:cs typeface="Arial" pitchFamily="34" charset="0"/>
                </a:rPr>
                <a:t>nd</a:t>
              </a:r>
              <a:r>
                <a:rPr lang="en-US" altLang="ko-KR" sz="1600" dirty="0" smtClean="0">
                  <a:solidFill>
                    <a:schemeClr val="bg1"/>
                  </a:solidFill>
                  <a:cs typeface="Arial" pitchFamily="34" charset="0"/>
                </a:rPr>
                <a:t>)</a:t>
              </a:r>
              <a:endParaRPr lang="ko-KR" altLang="en-US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472558" y="998559"/>
              <a:ext cx="2765965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Question about Date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190556" y="3396344"/>
            <a:ext cx="6144683" cy="939788"/>
            <a:chOff x="1472558" y="998559"/>
            <a:chExt cx="2765965" cy="704840"/>
          </a:xfrm>
        </p:grpSpPr>
        <p:sp>
          <p:nvSpPr>
            <p:cNvPr id="11" name="TextBox 10"/>
            <p:cNvSpPr txBox="1"/>
            <p:nvPr/>
          </p:nvSpPr>
          <p:spPr>
            <a:xfrm>
              <a:off x="1472558" y="1264818"/>
              <a:ext cx="2765965" cy="4385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Q: How many people are in the classroom?</a:t>
              </a:r>
            </a:p>
            <a:p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A: There are 70 </a:t>
              </a:r>
              <a:r>
                <a:rPr lang="en-US" altLang="ko-KR" sz="1600" dirty="0" smtClean="0">
                  <a:solidFill>
                    <a:schemeClr val="bg1"/>
                  </a:solidFill>
                  <a:cs typeface="Arial" pitchFamily="34" charset="0"/>
                </a:rPr>
                <a:t>people </a:t>
              </a:r>
              <a:endParaRPr lang="ko-KR" altLang="en-US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72558" y="998559"/>
              <a:ext cx="2765965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Question about Number 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190556" y="5032340"/>
            <a:ext cx="6144683" cy="1186010"/>
            <a:chOff x="1472558" y="998559"/>
            <a:chExt cx="2765965" cy="889506"/>
          </a:xfrm>
        </p:grpSpPr>
        <p:sp>
          <p:nvSpPr>
            <p:cNvPr id="14" name="TextBox 13"/>
            <p:cNvSpPr txBox="1"/>
            <p:nvPr/>
          </p:nvSpPr>
          <p:spPr>
            <a:xfrm>
              <a:off x="1472558" y="1264818"/>
              <a:ext cx="2765965" cy="6232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Q: What time is it now?</a:t>
              </a:r>
            </a:p>
            <a:p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A: It’s half past two</a:t>
              </a:r>
            </a:p>
            <a:p>
              <a:r>
                <a:rPr lang="en-US" altLang="ko-KR" sz="1600" dirty="0">
                  <a:solidFill>
                    <a:schemeClr val="bg1"/>
                  </a:solidFill>
                  <a:cs typeface="Arial" pitchFamily="34" charset="0"/>
                </a:rPr>
                <a:t>Or, it’s two thirty</a:t>
              </a:r>
              <a:endParaRPr lang="ko-KR" altLang="en-US" sz="16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472558" y="998559"/>
              <a:ext cx="2765965" cy="2539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Question about Time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6" name="Picture Placeholder 5" descr="Alarm clock with solid fill">
            <a:extLst>
              <a:ext uri="{FF2B5EF4-FFF2-40B4-BE49-F238E27FC236}">
                <a16:creationId xmlns:a16="http://schemas.microsoft.com/office/drawing/2014/main" id="{E3B1A15D-B1C4-4E66-B71E-63120A26A24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 t="11019" b="11019"/>
          <a:stretch>
            <a:fillRect/>
          </a:stretch>
        </p:blipFill>
        <p:spPr>
          <a:xfrm>
            <a:off x="911424" y="4960527"/>
            <a:ext cx="1728192" cy="1348793"/>
          </a:xfrm>
        </p:spPr>
      </p:pic>
      <p:pic>
        <p:nvPicPr>
          <p:cNvPr id="20" name="Picture Placeholder 19" descr="Hashtag with solid fill">
            <a:extLst>
              <a:ext uri="{FF2B5EF4-FFF2-40B4-BE49-F238E27FC236}">
                <a16:creationId xmlns:a16="http://schemas.microsoft.com/office/drawing/2014/main" id="{6E874621-90F0-4D4A-A4C6-CFEE93ECCEEA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 t="10973" b="10973"/>
          <a:stretch>
            <a:fillRect/>
          </a:stretch>
        </p:blipFill>
        <p:spPr/>
      </p:pic>
      <p:pic>
        <p:nvPicPr>
          <p:cNvPr id="28" name="Picture Placeholder 27" descr="Daily calendar with solid fill">
            <a:extLst>
              <a:ext uri="{FF2B5EF4-FFF2-40B4-BE49-F238E27FC236}">
                <a16:creationId xmlns:a16="http://schemas.microsoft.com/office/drawing/2014/main" id="{D5D6D175-E1CE-49AB-A979-EFA728C07A8C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6">
            <a:extLst>
              <a:ext uri="{96DAC541-7B7A-43D3-8B79-37D633B846F1}">
                <asvg:svgBlip xmlns="" xmlns:asvg="http://schemas.microsoft.com/office/drawing/2016/SVG/main" r:embed="rId7"/>
              </a:ext>
            </a:extLst>
          </a:blip>
          <a:srcRect t="10973" b="10973"/>
          <a:stretch>
            <a:fillRect/>
          </a:stretch>
        </p:blipFill>
        <p:spPr>
          <a:xfrm>
            <a:off x="911225" y="1698625"/>
            <a:ext cx="1728788" cy="1349375"/>
          </a:xfrm>
        </p:spPr>
      </p:pic>
    </p:spTree>
    <p:extLst>
      <p:ext uri="{BB962C8B-B14F-4D97-AF65-F5344CB8AC3E}">
        <p14:creationId xmlns:p14="http://schemas.microsoft.com/office/powerpoint/2010/main" val="2785913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278B4-AB08-4BDB-B5D7-D83555F8E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410" y="757924"/>
            <a:ext cx="3432667" cy="60685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A. 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5746D-8631-4C5F-915E-AA7F3D51E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64777"/>
            <a:ext cx="3253221" cy="4676586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5A1EB79-7D0A-4A34-BE00-74D80A5CC973}"/>
              </a:ext>
            </a:extLst>
          </p:cNvPr>
          <p:cNvSpPr txBox="1">
            <a:spLocks/>
          </p:cNvSpPr>
          <p:nvPr/>
        </p:nvSpPr>
        <p:spPr>
          <a:xfrm>
            <a:off x="5037796" y="1364776"/>
            <a:ext cx="3253221" cy="4676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7F5A42-88A6-4C9D-8F3F-9616EAEA38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73" t="25116" r="42268" b="24186"/>
          <a:stretch/>
        </p:blipFill>
        <p:spPr>
          <a:xfrm>
            <a:off x="561318" y="1364776"/>
            <a:ext cx="6103088" cy="34768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F43E906-584F-44F3-8E40-1C072B96D5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3" t="25427" r="42006" b="24341"/>
          <a:stretch/>
        </p:blipFill>
        <p:spPr>
          <a:xfrm>
            <a:off x="5207574" y="3103199"/>
            <a:ext cx="6166885" cy="3444948"/>
          </a:xfrm>
          <a:prstGeom prst="rect">
            <a:avLst/>
          </a:prstGeo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15284787-C12B-4719-BCCE-7FF7CD0CD4B3}"/>
              </a:ext>
            </a:extLst>
          </p:cNvPr>
          <p:cNvSpPr/>
          <p:nvPr/>
        </p:nvSpPr>
        <p:spPr>
          <a:xfrm>
            <a:off x="6820132" y="609599"/>
            <a:ext cx="2771990" cy="1783585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  <a:p>
            <a:pPr algn="ctr"/>
            <a:r>
              <a:rPr lang="en-US" sz="1600" dirty="0"/>
              <a:t>American: MM/DD/YY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/>
              <a:t>British : </a:t>
            </a:r>
          </a:p>
          <a:p>
            <a:pPr algn="ctr"/>
            <a:r>
              <a:rPr lang="en-US" sz="1600" dirty="0"/>
              <a:t>DD/MM/YY</a:t>
            </a:r>
            <a:endParaRPr lang="en-ID" sz="1600" dirty="0"/>
          </a:p>
          <a:p>
            <a:pPr algn="ctr"/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102194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A0D6E-E5F4-4A1E-8269-28AAB1F44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9859" y="591671"/>
            <a:ext cx="5011061" cy="709026"/>
          </a:xfrm>
        </p:spPr>
        <p:txBody>
          <a:bodyPr>
            <a:normAutofit/>
          </a:bodyPr>
          <a:lstStyle/>
          <a:p>
            <a:r>
              <a:rPr lang="en-US" b="1" dirty="0"/>
              <a:t>B. Number</a:t>
            </a:r>
            <a:endParaRPr lang="en-ID" b="1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83FABBB-0ACC-4BE4-9EAC-0301BC22BE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730" y="1354486"/>
            <a:ext cx="7735728" cy="2488928"/>
          </a:xfrm>
        </p:spPr>
        <p:txBody>
          <a:bodyPr>
            <a:normAutofit/>
          </a:bodyPr>
          <a:lstStyle/>
          <a:p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Menggunakan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angka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dalam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bahasa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Inggris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tidaklah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sama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dengan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angka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dalam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Bahasa Indonesia.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Dalam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Bahasa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Inggris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,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dikenal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ID" sz="2000" i="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istilah</a:t>
            </a:r>
            <a:r>
              <a:rPr lang="en-ID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n-ID" sz="2000" i="1" dirty="0">
                <a:solidFill>
                  <a:schemeClr val="tx1"/>
                </a:solidFill>
                <a:effectLst/>
                <a:latin typeface="Arial Narrow" panose="020B0606020202030204" pitchFamily="34" charset="0"/>
              </a:rPr>
              <a:t>cardinal and ordinal numbers. </a:t>
            </a:r>
          </a:p>
          <a:p>
            <a:r>
              <a:rPr lang="sv-SE" sz="2000" i="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roboto" panose="02000000000000000000" pitchFamily="2" charset="0"/>
              </a:rPr>
              <a:t>Cardinal numbers adalah angka yang digunakan untuk menerangkan jumlah dalam bilangan bulat. Adapun ordinal numbers adalah angka yang digunakan untuk menjelaskan posisi</a:t>
            </a:r>
            <a:endParaRPr lang="en-ID" sz="2000" i="1" dirty="0">
              <a:solidFill>
                <a:schemeClr val="tx1"/>
              </a:solidFill>
              <a:latin typeface="Arial Narrow" panose="020B0606020202030204" pitchFamily="34" charset="0"/>
              <a:ea typeface="roboto" panose="02000000000000000000" pitchFamily="2" charset="0"/>
            </a:endParaRPr>
          </a:p>
          <a:p>
            <a:endParaRPr lang="en-ID" sz="2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FDB1BA3-F913-4B91-96F1-A566A7F95F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13" t="25737" r="42093" b="24496"/>
          <a:stretch/>
        </p:blipFill>
        <p:spPr>
          <a:xfrm>
            <a:off x="6409857" y="3452228"/>
            <a:ext cx="5174174" cy="286858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2F077D4-A479-4E28-8351-A5CBC40BAC3E}"/>
              </a:ext>
            </a:extLst>
          </p:cNvPr>
          <p:cNvSpPr txBox="1"/>
          <p:nvPr/>
        </p:nvSpPr>
        <p:spPr>
          <a:xfrm>
            <a:off x="6570920" y="240849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05EB924-AE50-44B6-9B1E-A326EFA3D90A}"/>
              </a:ext>
            </a:extLst>
          </p:cNvPr>
          <p:cNvSpPr/>
          <p:nvPr/>
        </p:nvSpPr>
        <p:spPr>
          <a:xfrm>
            <a:off x="1061095" y="3447337"/>
            <a:ext cx="3801190" cy="27938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dirty="0" smtClean="0">
                <a:solidFill>
                  <a:schemeClr val="tx1"/>
                </a:solidFill>
              </a:rPr>
              <a:t>                                  E</a:t>
            </a:r>
            <a:r>
              <a:rPr lang="en-US" sz="1400" b="1" dirty="0" smtClean="0">
                <a:solidFill>
                  <a:schemeClr val="tx1"/>
                </a:solidFill>
              </a:rPr>
              <a:t>xample</a:t>
            </a:r>
            <a:r>
              <a:rPr lang="en-US" sz="1400" b="1" dirty="0" smtClean="0"/>
              <a:t>   </a:t>
            </a:r>
            <a:r>
              <a:rPr lang="en-US" sz="1400" dirty="0" smtClean="0"/>
              <a:t>                            </a:t>
            </a:r>
          </a:p>
          <a:p>
            <a:r>
              <a:rPr lang="en-US" sz="1400" b="1" dirty="0" smtClean="0">
                <a:solidFill>
                  <a:schemeClr val="tx1"/>
                </a:solidFill>
              </a:rPr>
              <a:t>Cardinal</a:t>
            </a:r>
            <a:r>
              <a:rPr lang="en-US" sz="1400" dirty="0">
                <a:solidFill>
                  <a:schemeClr val="tx1"/>
                </a:solidFill>
              </a:rPr>
              <a:t>:</a:t>
            </a:r>
          </a:p>
          <a:p>
            <a:r>
              <a:rPr lang="en-US" sz="1400" dirty="0">
                <a:solidFill>
                  <a:schemeClr val="tx1"/>
                </a:solidFill>
              </a:rPr>
              <a:t>How many apples do you have?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I have five </a:t>
            </a:r>
            <a:r>
              <a:rPr lang="en-US" sz="1400" dirty="0" smtClean="0">
                <a:solidFill>
                  <a:schemeClr val="tx1"/>
                </a:solidFill>
              </a:rPr>
              <a:t>apples.</a:t>
            </a:r>
          </a:p>
          <a:p>
            <a:endParaRPr lang="en-US" sz="1400" b="1" dirty="0">
              <a:solidFill>
                <a:schemeClr val="tx1"/>
              </a:solidFill>
            </a:endParaRPr>
          </a:p>
          <a:p>
            <a:r>
              <a:rPr lang="en-US" sz="1400" b="1" dirty="0" smtClean="0">
                <a:solidFill>
                  <a:schemeClr val="tx1"/>
                </a:solidFill>
              </a:rPr>
              <a:t>Ordinal</a:t>
            </a:r>
            <a:r>
              <a:rPr lang="en-US" sz="1400" dirty="0">
                <a:solidFill>
                  <a:schemeClr val="tx1"/>
                </a:solidFill>
              </a:rPr>
              <a:t>:</a:t>
            </a:r>
          </a:p>
          <a:p>
            <a:r>
              <a:rPr lang="en-US" sz="1400" dirty="0">
                <a:solidFill>
                  <a:schemeClr val="tx1"/>
                </a:solidFill>
              </a:rPr>
              <a:t>Tingkat: 1</a:t>
            </a:r>
            <a:r>
              <a:rPr lang="en-US" sz="1400" baseline="30000" dirty="0">
                <a:solidFill>
                  <a:schemeClr val="tx1"/>
                </a:solidFill>
              </a:rPr>
              <a:t>st</a:t>
            </a:r>
            <a:r>
              <a:rPr lang="en-US" sz="1400" dirty="0">
                <a:solidFill>
                  <a:schemeClr val="tx1"/>
                </a:solidFill>
              </a:rPr>
              <a:t> winner, 2</a:t>
            </a:r>
            <a:r>
              <a:rPr lang="en-US" sz="1400" baseline="30000" dirty="0">
                <a:solidFill>
                  <a:schemeClr val="tx1"/>
                </a:solidFill>
              </a:rPr>
              <a:t>nd</a:t>
            </a:r>
            <a:r>
              <a:rPr lang="en-US" sz="1400" dirty="0">
                <a:solidFill>
                  <a:schemeClr val="tx1"/>
                </a:solidFill>
              </a:rPr>
              <a:t> winner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 err="1">
                <a:solidFill>
                  <a:schemeClr val="tx1"/>
                </a:solidFill>
              </a:rPr>
              <a:t>Urutan</a:t>
            </a:r>
            <a:r>
              <a:rPr lang="en-US" sz="1400" dirty="0">
                <a:solidFill>
                  <a:schemeClr val="tx1"/>
                </a:solidFill>
              </a:rPr>
              <a:t>: First, turn on the stove. Second, put your pot in the </a:t>
            </a:r>
            <a:r>
              <a:rPr lang="en-US" sz="1400" dirty="0" smtClean="0">
                <a:solidFill>
                  <a:schemeClr val="tx1"/>
                </a:solidFill>
              </a:rPr>
              <a:t>stove, </a:t>
            </a:r>
            <a:r>
              <a:rPr lang="en-US" sz="1400" dirty="0" err="1" smtClean="0">
                <a:solidFill>
                  <a:schemeClr val="tx1"/>
                </a:solidFill>
              </a:rPr>
              <a:t>dst</a:t>
            </a:r>
            <a:r>
              <a:rPr lang="en-US" sz="1400" dirty="0">
                <a:solidFill>
                  <a:schemeClr val="tx1"/>
                </a:solidFill>
              </a:rPr>
              <a:t/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 err="1">
                <a:solidFill>
                  <a:schemeClr val="tx1"/>
                </a:solidFill>
              </a:rPr>
              <a:t>Tanggal</a:t>
            </a:r>
            <a:r>
              <a:rPr lang="en-US" sz="1400" dirty="0">
                <a:solidFill>
                  <a:schemeClr val="tx1"/>
                </a:solidFill>
              </a:rPr>
              <a:t>: </a:t>
            </a:r>
            <a:r>
              <a:rPr lang="en-US" sz="1400" b="0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August 17th, June </a:t>
            </a:r>
            <a:r>
              <a:rPr lang="en-US" sz="1400" b="0" i="0" dirty="0" smtClean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3rd</a:t>
            </a:r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/>
          </a:p>
          <a:p>
            <a:pPr algn="ctr"/>
            <a:endParaRPr lang="en-ID" sz="1400" dirty="0"/>
          </a:p>
        </p:txBody>
      </p:sp>
    </p:spTree>
    <p:extLst>
      <p:ext uri="{BB962C8B-B14F-4D97-AF65-F5344CB8AC3E}">
        <p14:creationId xmlns:p14="http://schemas.microsoft.com/office/powerpoint/2010/main" val="2274380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FA88A-DD89-49CF-9596-D50441C2F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686" y="754743"/>
            <a:ext cx="10106702" cy="818875"/>
          </a:xfrm>
        </p:spPr>
        <p:txBody>
          <a:bodyPr/>
          <a:lstStyle/>
          <a:p>
            <a:r>
              <a:rPr lang="en-US" b="1" dirty="0"/>
              <a:t>C. Time </a:t>
            </a:r>
            <a:endParaRPr lang="en-ID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4B29EF-444D-4CD4-B423-797A014245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61" t="25737" r="42180" b="24496"/>
          <a:stretch/>
        </p:blipFill>
        <p:spPr>
          <a:xfrm>
            <a:off x="4975668" y="1535816"/>
            <a:ext cx="6065061" cy="339178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F3789BD-4CB1-4E1A-935A-B8E3FDC3F0EC}"/>
              </a:ext>
            </a:extLst>
          </p:cNvPr>
          <p:cNvSpPr/>
          <p:nvPr/>
        </p:nvSpPr>
        <p:spPr>
          <a:xfrm>
            <a:off x="1248686" y="1573618"/>
            <a:ext cx="3338623" cy="3253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What time is it?</a:t>
            </a:r>
          </a:p>
          <a:p>
            <a:pPr algn="ctr"/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2.00: It’s two </a:t>
            </a:r>
            <a:r>
              <a:rPr lang="en-US" sz="1600" dirty="0">
                <a:solidFill>
                  <a:schemeClr val="accent5"/>
                </a:solidFill>
              </a:rPr>
              <a:t>o’clock</a:t>
            </a:r>
          </a:p>
          <a:p>
            <a:r>
              <a:rPr lang="en-US" sz="1600" dirty="0">
                <a:solidFill>
                  <a:schemeClr val="tx1"/>
                </a:solidFill>
              </a:rPr>
              <a:t>2.10: It’s ten </a:t>
            </a:r>
            <a:r>
              <a:rPr lang="en-US" sz="1600" dirty="0">
                <a:solidFill>
                  <a:schemeClr val="accent5"/>
                </a:solidFill>
              </a:rPr>
              <a:t>past</a:t>
            </a:r>
            <a:r>
              <a:rPr lang="en-US" sz="1600" dirty="0">
                <a:solidFill>
                  <a:schemeClr val="tx1"/>
                </a:solidFill>
              </a:rPr>
              <a:t> two</a:t>
            </a:r>
          </a:p>
          <a:p>
            <a:r>
              <a:rPr lang="en-US" sz="1600" dirty="0">
                <a:solidFill>
                  <a:schemeClr val="tx1"/>
                </a:solidFill>
              </a:rPr>
              <a:t>2.15: It’s quarter </a:t>
            </a:r>
            <a:r>
              <a:rPr lang="en-US" sz="1600" dirty="0">
                <a:solidFill>
                  <a:schemeClr val="accent5"/>
                </a:solidFill>
              </a:rPr>
              <a:t>past</a:t>
            </a:r>
            <a:r>
              <a:rPr lang="en-US" sz="1600" dirty="0">
                <a:solidFill>
                  <a:schemeClr val="tx1"/>
                </a:solidFill>
              </a:rPr>
              <a:t> two</a:t>
            </a:r>
          </a:p>
          <a:p>
            <a:r>
              <a:rPr lang="en-US" sz="1600" dirty="0">
                <a:solidFill>
                  <a:schemeClr val="tx1"/>
                </a:solidFill>
              </a:rPr>
              <a:t>2.20: It’s twenty </a:t>
            </a:r>
            <a:r>
              <a:rPr lang="en-US" sz="1600" dirty="0">
                <a:solidFill>
                  <a:schemeClr val="accent5"/>
                </a:solidFill>
              </a:rPr>
              <a:t>past</a:t>
            </a:r>
            <a:r>
              <a:rPr lang="en-US" sz="1600" dirty="0">
                <a:solidFill>
                  <a:schemeClr val="tx1"/>
                </a:solidFill>
              </a:rPr>
              <a:t> two</a:t>
            </a:r>
          </a:p>
          <a:p>
            <a:r>
              <a:rPr lang="en-US" sz="1600" dirty="0">
                <a:solidFill>
                  <a:schemeClr val="tx1"/>
                </a:solidFill>
              </a:rPr>
              <a:t>2.30: It’s half </a:t>
            </a:r>
            <a:r>
              <a:rPr lang="en-US" sz="1600" dirty="0">
                <a:solidFill>
                  <a:schemeClr val="accent5"/>
                </a:solidFill>
              </a:rPr>
              <a:t>past</a:t>
            </a:r>
            <a:r>
              <a:rPr lang="en-US" sz="1600" dirty="0">
                <a:solidFill>
                  <a:schemeClr val="tx1"/>
                </a:solidFill>
              </a:rPr>
              <a:t> two, or </a:t>
            </a:r>
          </a:p>
          <a:p>
            <a:r>
              <a:rPr lang="en-US" sz="1600" dirty="0">
                <a:solidFill>
                  <a:schemeClr val="accent5"/>
                </a:solidFill>
              </a:rPr>
              <a:t>it’s two thirty</a:t>
            </a:r>
          </a:p>
          <a:p>
            <a:r>
              <a:rPr lang="en-US" sz="1600" dirty="0">
                <a:solidFill>
                  <a:schemeClr val="tx1"/>
                </a:solidFill>
              </a:rPr>
              <a:t>2.40: It’s twenty </a:t>
            </a:r>
            <a:r>
              <a:rPr lang="en-US" sz="1600" dirty="0">
                <a:solidFill>
                  <a:schemeClr val="accent5"/>
                </a:solidFill>
              </a:rPr>
              <a:t>to</a:t>
            </a:r>
            <a:r>
              <a:rPr lang="en-US" sz="1600" dirty="0">
                <a:solidFill>
                  <a:schemeClr val="tx1"/>
                </a:solidFill>
              </a:rPr>
              <a:t> three</a:t>
            </a:r>
          </a:p>
          <a:p>
            <a:r>
              <a:rPr lang="en-US" sz="1600" dirty="0">
                <a:solidFill>
                  <a:schemeClr val="tx1"/>
                </a:solidFill>
              </a:rPr>
              <a:t>2.45: It’s quarter </a:t>
            </a:r>
            <a:r>
              <a:rPr lang="en-US" sz="1600" dirty="0">
                <a:solidFill>
                  <a:schemeClr val="accent5"/>
                </a:solidFill>
              </a:rPr>
              <a:t>to</a:t>
            </a:r>
            <a:r>
              <a:rPr lang="en-US" sz="1600" dirty="0">
                <a:solidFill>
                  <a:schemeClr val="tx1"/>
                </a:solidFill>
              </a:rPr>
              <a:t> three</a:t>
            </a:r>
          </a:p>
          <a:p>
            <a:r>
              <a:rPr lang="en-US" sz="1600" dirty="0">
                <a:solidFill>
                  <a:schemeClr val="tx1"/>
                </a:solidFill>
              </a:rPr>
              <a:t>2.50: It’s ten </a:t>
            </a:r>
            <a:r>
              <a:rPr lang="en-US" sz="1600" dirty="0">
                <a:solidFill>
                  <a:schemeClr val="accent5"/>
                </a:solidFill>
              </a:rPr>
              <a:t>to</a:t>
            </a:r>
            <a:r>
              <a:rPr lang="en-US" sz="1600" dirty="0">
                <a:solidFill>
                  <a:schemeClr val="tx1"/>
                </a:solidFill>
              </a:rPr>
              <a:t> three</a:t>
            </a:r>
          </a:p>
          <a:p>
            <a:r>
              <a:rPr lang="en-US" sz="1600" dirty="0">
                <a:solidFill>
                  <a:schemeClr val="tx1"/>
                </a:solidFill>
              </a:rPr>
              <a:t>3.00: It’s three </a:t>
            </a:r>
            <a:r>
              <a:rPr lang="en-US" sz="1600" dirty="0">
                <a:solidFill>
                  <a:schemeClr val="accent5"/>
                </a:solidFill>
              </a:rPr>
              <a:t>o’clock</a:t>
            </a:r>
          </a:p>
          <a:p>
            <a:pPr algn="ctr"/>
            <a:endParaRPr lang="en-US" dirty="0"/>
          </a:p>
          <a:p>
            <a:pPr algn="ctr"/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016295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916198" y="400156"/>
            <a:ext cx="4704523" cy="1650653"/>
          </a:xfrm>
        </p:spPr>
        <p:txBody>
          <a:bodyPr/>
          <a:lstStyle/>
          <a:p>
            <a:r>
              <a:rPr lang="en-US" altLang="ko-KR" dirty="0"/>
              <a:t>Exercise 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096000" y="3071337"/>
            <a:ext cx="528058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cs typeface="Arial" pitchFamily="34" charset="0"/>
              </a:rPr>
              <a:t>Q1: What date is the event going to be held?</a:t>
            </a:r>
            <a:br>
              <a:rPr lang="en-US" altLang="ko-KR" sz="1600" dirty="0">
                <a:cs typeface="Arial" pitchFamily="34" charset="0"/>
              </a:rPr>
            </a:br>
            <a:r>
              <a:rPr lang="en-US" altLang="ko-KR" sz="1600" dirty="0">
                <a:cs typeface="Arial" pitchFamily="34" charset="0"/>
              </a:rPr>
              <a:t>A1: It’s going to be the 25</a:t>
            </a:r>
            <a:r>
              <a:rPr lang="en-US" altLang="ko-KR" sz="1600" baseline="30000" dirty="0">
                <a:cs typeface="Arial" pitchFamily="34" charset="0"/>
              </a:rPr>
              <a:t>th</a:t>
            </a:r>
            <a:r>
              <a:rPr lang="en-US" altLang="ko-KR" sz="1600" dirty="0">
                <a:cs typeface="Arial" pitchFamily="34" charset="0"/>
              </a:rPr>
              <a:t> Feb 2019, or February twenty fifth 2019</a:t>
            </a:r>
          </a:p>
          <a:p>
            <a:endParaRPr lang="en-US" altLang="ko-KR" sz="1600" dirty="0">
              <a:cs typeface="Arial" pitchFamily="34" charset="0"/>
            </a:endParaRPr>
          </a:p>
          <a:p>
            <a:r>
              <a:rPr lang="en-US" altLang="ko-KR" sz="1600" dirty="0">
                <a:cs typeface="Arial" pitchFamily="34" charset="0"/>
              </a:rPr>
              <a:t>Q2: How many people in the classroom are going to attend the event?</a:t>
            </a:r>
          </a:p>
          <a:p>
            <a:r>
              <a:rPr lang="en-US" altLang="ko-KR" sz="1600" dirty="0">
                <a:cs typeface="Arial" pitchFamily="34" charset="0"/>
              </a:rPr>
              <a:t>A2: There are 25 people to attend the event</a:t>
            </a:r>
          </a:p>
          <a:p>
            <a:endParaRPr lang="en-US" altLang="ko-KR" sz="1600" dirty="0">
              <a:cs typeface="Arial" pitchFamily="34" charset="0"/>
            </a:endParaRPr>
          </a:p>
          <a:p>
            <a:r>
              <a:rPr lang="en-US" altLang="ko-KR" sz="1600" dirty="0">
                <a:cs typeface="Arial" pitchFamily="34" charset="0"/>
              </a:rPr>
              <a:t>Q3: What time is the event be started?</a:t>
            </a:r>
          </a:p>
          <a:p>
            <a:r>
              <a:rPr lang="en-US" altLang="ko-KR" sz="1600" dirty="0">
                <a:cs typeface="Arial" pitchFamily="34" charset="0"/>
              </a:rPr>
              <a:t>A3: It’s going to be started on 8 o’clock, or 8 pm</a:t>
            </a:r>
          </a:p>
          <a:p>
            <a:endParaRPr lang="en-US" altLang="ko-KR" sz="1600" dirty="0">
              <a:cs typeface="Arial" pitchFamily="34" charset="0"/>
            </a:endParaRPr>
          </a:p>
        </p:txBody>
      </p:sp>
      <p:pic>
        <p:nvPicPr>
          <p:cNvPr id="6" name="Picture Placeholder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1303B7F-58E9-46FC-BB3A-17954593FA95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>
          <a:blip r:embed="rId2"/>
          <a:srcRect t="4502" b="4502"/>
          <a:stretch>
            <a:fillRect/>
          </a:stretch>
        </p:blipFill>
        <p:spPr>
          <a:xfrm>
            <a:off x="557442" y="178080"/>
            <a:ext cx="5080543" cy="6539913"/>
          </a:xfrm>
        </p:spPr>
      </p:pic>
    </p:spTree>
    <p:extLst>
      <p:ext uri="{BB962C8B-B14F-4D97-AF65-F5344CB8AC3E}">
        <p14:creationId xmlns:p14="http://schemas.microsoft.com/office/powerpoint/2010/main" val="2746104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3F633B3E-1D42-411C-9ED3-387EFA83DB23}"/>
              </a:ext>
            </a:extLst>
          </p:cNvPr>
          <p:cNvPicPr>
            <a:picLocks noGrp="1" noChangeAspect="1"/>
          </p:cNvPicPr>
          <p:nvPr>
            <p:ph type="pic" idx="12"/>
          </p:nvPr>
        </p:nvPicPr>
        <p:blipFill>
          <a:blip r:embed="rId2"/>
          <a:srcRect t="3488" b="3488"/>
          <a:stretch>
            <a:fillRect/>
          </a:stretch>
        </p:blipFill>
        <p:spPr>
          <a:xfrm>
            <a:off x="231719" y="298280"/>
            <a:ext cx="4881306" cy="6283444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7B081-BE6A-4D7B-914B-899C67C967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Answer these questions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765B89-19C4-41CC-B706-2C4BB7B69B1C}"/>
              </a:ext>
            </a:extLst>
          </p:cNvPr>
          <p:cNvSpPr txBox="1"/>
          <p:nvPr/>
        </p:nvSpPr>
        <p:spPr>
          <a:xfrm>
            <a:off x="5519936" y="2701567"/>
            <a:ext cx="61073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cs typeface="Arial" pitchFamily="34" charset="0"/>
              </a:rPr>
              <a:t>Q1: What date is the event going to be held?</a:t>
            </a:r>
            <a:br>
              <a:rPr lang="en-US" altLang="ko-KR" sz="1800" dirty="0">
                <a:solidFill>
                  <a:schemeClr val="bg1"/>
                </a:solidFill>
                <a:cs typeface="Arial" pitchFamily="34" charset="0"/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B48FDB-260C-47F4-9DEA-5EF5FDF991F3}"/>
              </a:ext>
            </a:extLst>
          </p:cNvPr>
          <p:cNvSpPr txBox="1"/>
          <p:nvPr/>
        </p:nvSpPr>
        <p:spPr>
          <a:xfrm>
            <a:off x="5519936" y="3347898"/>
            <a:ext cx="61073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cs typeface="Arial" pitchFamily="34" charset="0"/>
              </a:rPr>
              <a:t>Q2: How many people in the classroom are going to (</a:t>
            </a:r>
            <a:r>
              <a:rPr lang="en-US" altLang="ko-KR" sz="1800" dirty="0" err="1">
                <a:solidFill>
                  <a:schemeClr val="bg1"/>
                </a:solidFill>
                <a:cs typeface="Arial" pitchFamily="34" charset="0"/>
              </a:rPr>
              <a:t>misalnya</a:t>
            </a:r>
            <a:r>
              <a:rPr lang="en-US" altLang="ko-KR" sz="18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800" dirty="0" err="1">
                <a:solidFill>
                  <a:schemeClr val="bg1"/>
                </a:solidFill>
                <a:cs typeface="Arial" pitchFamily="34" charset="0"/>
              </a:rPr>
              <a:t>ada</a:t>
            </a:r>
            <a:r>
              <a:rPr lang="en-US" altLang="ko-KR" sz="1800" dirty="0">
                <a:solidFill>
                  <a:schemeClr val="bg1"/>
                </a:solidFill>
                <a:cs typeface="Arial" pitchFamily="34" charset="0"/>
              </a:rPr>
              <a:t> 125 orang)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386311-8EF7-419C-8876-82233A7484C4}"/>
              </a:ext>
            </a:extLst>
          </p:cNvPr>
          <p:cNvSpPr txBox="1"/>
          <p:nvPr/>
        </p:nvSpPr>
        <p:spPr>
          <a:xfrm>
            <a:off x="5519936" y="4262297"/>
            <a:ext cx="6107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cs typeface="Arial" pitchFamily="34" charset="0"/>
              </a:rPr>
              <a:t>Q3: What time is the event be started?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48A61D-A3B2-4A7B-9A4A-FF136760C149}"/>
              </a:ext>
            </a:extLst>
          </p:cNvPr>
          <p:cNvSpPr txBox="1"/>
          <p:nvPr/>
        </p:nvSpPr>
        <p:spPr>
          <a:xfrm>
            <a:off x="5531023" y="4972030"/>
            <a:ext cx="6107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cs typeface="Arial" pitchFamily="34" charset="0"/>
              </a:rPr>
              <a:t>Q4: When is the event will be conducted?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3569789-A4BC-4A4F-82A2-CD5AD87C493A}"/>
              </a:ext>
            </a:extLst>
          </p:cNvPr>
          <p:cNvSpPr txBox="1"/>
          <p:nvPr/>
        </p:nvSpPr>
        <p:spPr>
          <a:xfrm>
            <a:off x="5531023" y="5609430"/>
            <a:ext cx="6107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cs typeface="Arial" pitchFamily="34" charset="0"/>
              </a:rPr>
              <a:t>Q3: How much is the event cost?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801285-3408-42D5-8C05-474A1DA8AE67}"/>
              </a:ext>
            </a:extLst>
          </p:cNvPr>
          <p:cNvSpPr txBox="1"/>
          <p:nvPr/>
        </p:nvSpPr>
        <p:spPr>
          <a:xfrm>
            <a:off x="5531023" y="6134497"/>
            <a:ext cx="61073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cs typeface="Arial" pitchFamily="34" charset="0"/>
              </a:rPr>
              <a:t>Q3: What kind of facilities provided in this event?</a:t>
            </a:r>
          </a:p>
        </p:txBody>
      </p:sp>
    </p:spTree>
    <p:extLst>
      <p:ext uri="{BB962C8B-B14F-4D97-AF65-F5344CB8AC3E}">
        <p14:creationId xmlns:p14="http://schemas.microsoft.com/office/powerpoint/2010/main" val="112223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18155</TotalTime>
  <Words>699</Words>
  <Application>Microsoft Office PowerPoint</Application>
  <PresentationFormat>Widescreen</PresentationFormat>
  <Paragraphs>111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맑은 고딕</vt:lpstr>
      <vt:lpstr>Arial</vt:lpstr>
      <vt:lpstr>Arial Black</vt:lpstr>
      <vt:lpstr>Arial Narrow</vt:lpstr>
      <vt:lpstr>Calibri</vt:lpstr>
      <vt:lpstr>Calibri Light</vt:lpstr>
      <vt:lpstr>Montserrat</vt:lpstr>
      <vt:lpstr>roboto</vt:lpstr>
      <vt:lpstr>Wingdings 3</vt:lpstr>
      <vt:lpstr>Office Theme</vt:lpstr>
      <vt:lpstr>Sesi 11- Date, Number, Time,  Countable &amp; Uncountable Nouns </vt:lpstr>
      <vt:lpstr>LEARNING OBJECTIVES </vt:lpstr>
      <vt:lpstr>CONTENT: </vt:lpstr>
      <vt:lpstr>PowerPoint Presentation</vt:lpstr>
      <vt:lpstr>A. Date</vt:lpstr>
      <vt:lpstr>B. Number</vt:lpstr>
      <vt:lpstr>C. Time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</vt:lpstr>
      <vt:lpstr>PowerPoint Presentation</vt:lpstr>
      <vt:lpstr>   THANK YOU,  LET’S PRACTICE CONFIDENTLY!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Statistik Ekonomi &amp; Bisnis II Program Studi Manajemen  Sesi 1 – Ruang Lingkup Statistik Inferensial</dc:title>
  <dc:creator>rizky kinoy</dc:creator>
  <cp:lastModifiedBy>DELL</cp:lastModifiedBy>
  <cp:revision>86</cp:revision>
  <dcterms:created xsi:type="dcterms:W3CDTF">2021-09-06T16:17:13Z</dcterms:created>
  <dcterms:modified xsi:type="dcterms:W3CDTF">2022-12-31T16:13:25Z</dcterms:modified>
</cp:coreProperties>
</file>

<file path=docProps/thumbnail.jpeg>
</file>